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315" y="3186239"/>
            <a:ext cx="8842810" cy="2421464"/>
          </a:xfrm>
        </p:spPr>
        <p:txBody>
          <a:bodyPr>
            <a:noAutofit/>
          </a:bodyPr>
          <a:lstStyle/>
          <a:p>
            <a:pPr algn="ctr"/>
            <a:r>
              <a:rPr lang="th-TH" sz="2800" dirty="0" smtClean="0"/>
              <a:t>สื่อการสอน</a:t>
            </a:r>
            <a:br>
              <a:rPr lang="th-TH" sz="2800" dirty="0" smtClean="0"/>
            </a:br>
            <a:r>
              <a:rPr lang="th-TH" sz="2800" dirty="0" smtClean="0"/>
              <a:t>สาระการเรียนวิชาภาษาไทย</a:t>
            </a:r>
            <a:br>
              <a:rPr lang="th-TH" sz="2800" dirty="0" smtClean="0"/>
            </a:b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เรื่อง</a:t>
            </a:r>
            <a:br>
              <a:rPr lang="th-TH" sz="2800" dirty="0" smtClean="0"/>
            </a:br>
            <a:r>
              <a:rPr lang="th-TH" sz="2800" dirty="0" smtClean="0"/>
              <a:t>มาตราตัวสะกด </a:t>
            </a:r>
            <a:r>
              <a:rPr lang="th-TH" sz="2800" dirty="0" smtClean="0"/>
              <a:t>มาตร</a:t>
            </a:r>
            <a:r>
              <a:rPr lang="th-TH" sz="2800" dirty="0" smtClean="0"/>
              <a:t>า</a:t>
            </a:r>
            <a:r>
              <a:rPr lang="th-TH" sz="2800" dirty="0" smtClean="0"/>
              <a:t> </a:t>
            </a:r>
            <a:r>
              <a:rPr lang="th-TH" sz="2800" dirty="0" smtClean="0"/>
              <a:t>เกอว</a:t>
            </a:r>
            <a:br>
              <a:rPr lang="th-TH" sz="2800" dirty="0" smtClean="0"/>
            </a:b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จัดทำโดย</a:t>
            </a:r>
            <a:br>
              <a:rPr lang="th-TH" sz="2800" dirty="0" smtClean="0"/>
            </a:br>
            <a:r>
              <a:rPr lang="th-TH" sz="2800" dirty="0" smtClean="0"/>
              <a:t>นางสาวสุนันท์ จุลเสรีวงศ์</a:t>
            </a:r>
            <a:br>
              <a:rPr lang="th-TH" sz="2800" dirty="0" smtClean="0"/>
            </a:br>
            <a:r>
              <a:rPr lang="th-TH" sz="2800" dirty="0" smtClean="0"/>
              <a:t>ตำแหน่ง ครูวิทยฐานะครูชำนาญการพิเศษ</a:t>
            </a:r>
            <a:br>
              <a:rPr lang="th-TH" sz="2800" dirty="0" smtClean="0"/>
            </a:b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โรงเรียนวัดลาดกระบัง(ศีลาภิรัตอุปถัมภ์) ปีการศึกษา 2562</a:t>
            </a:r>
            <a:br>
              <a:rPr lang="th-TH" sz="2800" dirty="0" smtClean="0"/>
            </a:br>
            <a:r>
              <a:rPr lang="th-TH" sz="2800" dirty="0" smtClean="0"/>
              <a:t>สำนักงานเขตลาดกระบัง เขตลาดกระบัง กรุงเทพมหานคร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393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4329" y="4175408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สอ – </a:t>
            </a:r>
            <a:r>
              <a:rPr lang="th-TH" sz="3600" b="1" dirty="0"/>
              <a:t>อี </a:t>
            </a:r>
            <a:r>
              <a:rPr lang="th-TH" sz="3600" b="1" dirty="0" smtClean="0"/>
              <a:t>– สี 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8574" y="1039091"/>
            <a:ext cx="3810000" cy="2452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4329" y="4774279"/>
            <a:ext cx="329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ขอ – อา – </a:t>
            </a:r>
            <a:r>
              <a:rPr lang="th-TH" sz="3600" b="1" dirty="0"/>
              <a:t>วอ </a:t>
            </a:r>
            <a:r>
              <a:rPr lang="th-TH" sz="3600" b="1" dirty="0" smtClean="0"/>
              <a:t>– ขาว 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7372" y="4139739"/>
            <a:ext cx="570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} 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7393808" y="4420449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สีขาว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0263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3117" y="4139739"/>
            <a:ext cx="330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/>
              <a:t>ก</a:t>
            </a:r>
            <a:r>
              <a:rPr lang="th-TH" sz="3600" b="1" dirty="0" smtClean="0"/>
              <a:t>อ – อา – วอ </a:t>
            </a:r>
            <a:r>
              <a:rPr lang="en-US" sz="3600" b="1" dirty="0" smtClean="0"/>
              <a:t>=</a:t>
            </a:r>
            <a:r>
              <a:rPr lang="th-TH" sz="3600" b="1" dirty="0" smtClean="0"/>
              <a:t> กาว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1935" y="947650"/>
            <a:ext cx="2603269" cy="26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89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8335" y="4139739"/>
            <a:ext cx="4990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นอ – อิ – </a:t>
            </a:r>
            <a:r>
              <a:rPr lang="th-TH" sz="3600" b="1" dirty="0"/>
              <a:t>วอ </a:t>
            </a:r>
            <a:r>
              <a:rPr lang="th-TH" sz="3600" b="1" dirty="0" smtClean="0"/>
              <a:t>– นิว – ไม้โท </a:t>
            </a:r>
            <a:r>
              <a:rPr lang="en-US" sz="3600" b="1" dirty="0" smtClean="0"/>
              <a:t>=</a:t>
            </a:r>
            <a:r>
              <a:rPr lang="th-TH" sz="3600" b="1" dirty="0"/>
              <a:t> </a:t>
            </a:r>
            <a:r>
              <a:rPr lang="th-TH" sz="3600" b="1" dirty="0" smtClean="0"/>
              <a:t>นิ้ว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465" y="972589"/>
            <a:ext cx="1998208" cy="28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509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5640" y="4139739"/>
            <a:ext cx="359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ขอ – เอีย – วอ </a:t>
            </a:r>
            <a:r>
              <a:rPr lang="en-US" sz="3600" b="1" dirty="0" smtClean="0"/>
              <a:t>=</a:t>
            </a:r>
            <a:r>
              <a:rPr lang="th-TH" sz="3600" b="1" dirty="0"/>
              <a:t> </a:t>
            </a:r>
            <a:r>
              <a:rPr lang="th-TH" sz="3600" b="1" dirty="0" smtClean="0"/>
              <a:t>เขียว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483" y="976746"/>
            <a:ext cx="2708170" cy="27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94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447" y="965661"/>
            <a:ext cx="3530241" cy="2353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5039" y="4139739"/>
            <a:ext cx="2464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/>
              <a:t>ม</a:t>
            </a:r>
            <a:r>
              <a:rPr lang="th-TH" sz="3600" b="1" dirty="0" smtClean="0"/>
              <a:t>อ – </a:t>
            </a:r>
            <a:r>
              <a:rPr lang="th-TH" sz="3600" b="1" dirty="0"/>
              <a:t>อะ </a:t>
            </a:r>
            <a:r>
              <a:rPr lang="th-TH" sz="3600" b="1" dirty="0" smtClean="0"/>
              <a:t>– มะ 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95039" y="4786070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นอ – อา – </a:t>
            </a:r>
            <a:r>
              <a:rPr lang="th-TH" sz="3600" b="1" dirty="0"/>
              <a:t>วอ </a:t>
            </a:r>
            <a:r>
              <a:rPr lang="th-TH" sz="3600" b="1" dirty="0" smtClean="0"/>
              <a:t>– นาว 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13547" y="4139739"/>
            <a:ext cx="570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} 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6816590" y="442044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มะนาว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56054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251" y="926004"/>
            <a:ext cx="1972642" cy="2964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9794" y="4139740"/>
            <a:ext cx="287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ผอ – อิ – </a:t>
            </a:r>
            <a:r>
              <a:rPr lang="th-TH" sz="3600" b="1" dirty="0"/>
              <a:t>วอ </a:t>
            </a:r>
            <a:r>
              <a:rPr lang="th-TH" sz="3600" b="1" dirty="0" smtClean="0"/>
              <a:t>– ผิว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9794" y="4786070"/>
            <a:ext cx="329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/>
              <a:t>ข</a:t>
            </a:r>
            <a:r>
              <a:rPr lang="th-TH" sz="3600" b="1" dirty="0" smtClean="0"/>
              <a:t>อ – อา – </a:t>
            </a:r>
            <a:r>
              <a:rPr lang="th-TH" sz="3600" b="1" dirty="0"/>
              <a:t>วอ </a:t>
            </a:r>
            <a:r>
              <a:rPr lang="th-TH" sz="3600" b="1" dirty="0" smtClean="0"/>
              <a:t>– ขาว 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13547" y="4139739"/>
            <a:ext cx="570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} 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6835025" y="4420449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ผิวขาว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50511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ความรู้เรื่องมาตรา เกอว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800" dirty="0" smtClean="0"/>
              <a:t>มาตรา เกอว หรือ แม่ เกอว คือ คำที่มี </a:t>
            </a:r>
            <a:r>
              <a:rPr lang="th-TH" sz="4800" b="1" dirty="0" smtClean="0">
                <a:solidFill>
                  <a:srgbClr val="FF0000"/>
                </a:solidFill>
              </a:rPr>
              <a:t>ว </a:t>
            </a:r>
            <a:r>
              <a:rPr lang="th-TH" sz="4800" dirty="0" smtClean="0"/>
              <a:t>เป็นตัวสะกด เช่น หิ</a:t>
            </a:r>
            <a:r>
              <a:rPr lang="th-TH" sz="4800" b="1" dirty="0" smtClean="0">
                <a:solidFill>
                  <a:srgbClr val="FF0000"/>
                </a:solidFill>
              </a:rPr>
              <a:t>ว</a:t>
            </a:r>
            <a:r>
              <a:rPr lang="th-TH" sz="4800" dirty="0" smtClean="0"/>
              <a:t> เร็</a:t>
            </a:r>
            <a:r>
              <a:rPr lang="th-TH" sz="4800" b="1" dirty="0" smtClean="0">
                <a:solidFill>
                  <a:srgbClr val="FF0000"/>
                </a:solidFill>
              </a:rPr>
              <a:t>ว</a:t>
            </a:r>
            <a:r>
              <a:rPr lang="th-TH" sz="4800" dirty="0" smtClean="0"/>
              <a:t> หนา</a:t>
            </a:r>
            <a:r>
              <a:rPr lang="th-TH" sz="4800" b="1" dirty="0" smtClean="0">
                <a:solidFill>
                  <a:srgbClr val="FF0000"/>
                </a:solidFill>
              </a:rPr>
              <a:t>ว</a:t>
            </a:r>
            <a:r>
              <a:rPr lang="th-TH" sz="4800" dirty="0" smtClean="0"/>
              <a:t> เคี้ย</a:t>
            </a:r>
            <a:r>
              <a:rPr lang="th-TH" sz="4800" b="1" dirty="0" smtClean="0">
                <a:solidFill>
                  <a:srgbClr val="FF0000"/>
                </a:solidFill>
              </a:rPr>
              <a:t>ว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88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1983" y="862794"/>
            <a:ext cx="3283181" cy="2151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4227" y="4206240"/>
            <a:ext cx="5538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กอ – แอ – </a:t>
            </a:r>
            <a:r>
              <a:rPr lang="th-TH" sz="3600" b="1" dirty="0"/>
              <a:t>วอ – แกว –</a:t>
            </a:r>
            <a:r>
              <a:rPr lang="th-TH" sz="3600" b="1" dirty="0" smtClean="0"/>
              <a:t> ไม้โท </a:t>
            </a:r>
            <a:r>
              <a:rPr lang="en-US" sz="3600" b="1" dirty="0" smtClean="0"/>
              <a:t>=</a:t>
            </a:r>
            <a:r>
              <a:rPr lang="th-TH" sz="3600" b="1" dirty="0" smtClean="0"/>
              <a:t> แก้ว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2188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899" y="876992"/>
            <a:ext cx="3243349" cy="2162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8619" y="4131426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มอ – แอ – วอ </a:t>
            </a:r>
            <a:r>
              <a:rPr lang="en-US" sz="3600" b="1" dirty="0" smtClean="0"/>
              <a:t>=</a:t>
            </a:r>
            <a:r>
              <a:rPr lang="th-TH" sz="3600" b="1" dirty="0" smtClean="0"/>
              <a:t> แมว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82988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4264" y="4139739"/>
            <a:ext cx="549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/>
              <a:t>ว</a:t>
            </a:r>
            <a:r>
              <a:rPr lang="th-TH" sz="3600" b="1" dirty="0" smtClean="0"/>
              <a:t>อ – อา – วอ </a:t>
            </a:r>
            <a:r>
              <a:rPr lang="th-TH" sz="3600" b="1" dirty="0"/>
              <a:t>– วาว – </a:t>
            </a:r>
            <a:r>
              <a:rPr lang="th-TH" sz="3600" b="1" dirty="0" smtClean="0"/>
              <a:t>ไม้เอก </a:t>
            </a:r>
            <a:r>
              <a:rPr lang="en-US" sz="3600" b="1" dirty="0" smtClean="0"/>
              <a:t>=</a:t>
            </a:r>
            <a:r>
              <a:rPr lang="th-TH" sz="3600" b="1" dirty="0" smtClean="0"/>
              <a:t> ว่าว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2876" y="878552"/>
            <a:ext cx="3621392" cy="25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01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5106" y="4131426"/>
            <a:ext cx="331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/>
              <a:t>ด</a:t>
            </a:r>
            <a:r>
              <a:rPr lang="th-TH" sz="3600" b="1" dirty="0" smtClean="0"/>
              <a:t>อ – อา – วอ </a:t>
            </a:r>
            <a:r>
              <a:rPr lang="en-US" sz="3600" b="1" dirty="0" smtClean="0"/>
              <a:t>=</a:t>
            </a:r>
            <a:r>
              <a:rPr lang="th-TH" sz="3600" b="1" dirty="0" smtClean="0"/>
              <a:t> ดาว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8173" y="1069051"/>
            <a:ext cx="3690800" cy="25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2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3096" y="4139739"/>
            <a:ext cx="418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รอ – </a:t>
            </a:r>
            <a:r>
              <a:rPr lang="th-TH" sz="3600" b="1" dirty="0"/>
              <a:t>อัว </a:t>
            </a:r>
            <a:r>
              <a:rPr lang="th-TH" sz="3600" b="1" dirty="0" smtClean="0"/>
              <a:t>– รัว – ไม้โท </a:t>
            </a:r>
            <a:r>
              <a:rPr lang="en-US" sz="3600" b="1" dirty="0" smtClean="0"/>
              <a:t>=</a:t>
            </a:r>
            <a:r>
              <a:rPr lang="th-TH" sz="3600" b="1" dirty="0" smtClean="0"/>
              <a:t> รั้ว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929546" y="922712"/>
            <a:ext cx="4148051" cy="249381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8664" y="1198357"/>
            <a:ext cx="3788441" cy="17692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527722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9148" y="4139739"/>
            <a:ext cx="5408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/>
              <a:t>ข</a:t>
            </a:r>
            <a:r>
              <a:rPr lang="th-TH" sz="3600" b="1" dirty="0" smtClean="0"/>
              <a:t>อ – อา – </a:t>
            </a:r>
            <a:r>
              <a:rPr lang="th-TH" sz="3600" b="1" dirty="0"/>
              <a:t>วอ </a:t>
            </a:r>
            <a:r>
              <a:rPr lang="th-TH" sz="3600" b="1" dirty="0" smtClean="0"/>
              <a:t>– ขาว – ไม้โท </a:t>
            </a:r>
            <a:r>
              <a:rPr lang="en-US" sz="3600" b="1" dirty="0" smtClean="0"/>
              <a:t>=</a:t>
            </a:r>
            <a:r>
              <a:rPr lang="th-TH" sz="3600" b="1" dirty="0" smtClean="0"/>
              <a:t> ข้าว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4237" y="907214"/>
            <a:ext cx="3898669" cy="25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473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9977" y="4139739"/>
            <a:ext cx="4947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คอ – อิ – </a:t>
            </a:r>
            <a:r>
              <a:rPr lang="th-TH" sz="3600" b="1" dirty="0"/>
              <a:t>วอ </a:t>
            </a:r>
            <a:r>
              <a:rPr lang="th-TH" sz="3600" b="1" dirty="0" smtClean="0"/>
              <a:t>– คิว – ไม้โท </a:t>
            </a:r>
            <a:r>
              <a:rPr lang="en-US" sz="3600" b="1" dirty="0" smtClean="0"/>
              <a:t>=</a:t>
            </a:r>
            <a:r>
              <a:rPr lang="th-TH" sz="3600" b="1" dirty="0" smtClean="0"/>
              <a:t> คิ้ว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570" y="920981"/>
            <a:ext cx="3048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203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69</TotalTime>
  <Words>162</Words>
  <Application>Microsoft Office PowerPoint</Application>
  <PresentationFormat>Custom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Celestial</vt:lpstr>
      <vt:lpstr>สื่อการสอน สาระการเรียนวิชาภาษาไทย  เรื่อง มาตราตัวสะกด มาตรา เกอว  จัดทำโดย นางสาวสุนันท์ จุลเสรีวงศ์ ตำแหน่ง ครูวิทยฐานะครูชำนาญการพิเศษ  โรงเรียนวัดลาดกระบัง(ศีลาภิรัตอุปถัมภ์) ปีการศึกษา 2562 สำนักงานเขตลาดกระบัง เขตลาดกระบัง กรุงเทพมหานคร</vt:lpstr>
      <vt:lpstr>ความรู้เรื่องมาตรา เกอว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สื่อการสอน สาระการเรียนวิชาภาษาไทย  เรื่อง มาตราตัวสะกด มาตร เกอว  จัดทำโดย นางสาวสุนันท์ จุลเสรีวงศ์ ตำแหน่ง ครูวิทยฐานะครูชำนาญการพิเศษ  โรงเรียนวัดลาดกระบัง(ศีลาภิรัตอุปถัมภ์) ปีการศึกษา 2562 สำนักงานเขตลาดกระบัง เขตลาดกระบัง กรุงเทพมหานคร</dc:title>
  <dc:creator>Worapat Yarangvong</dc:creator>
  <cp:lastModifiedBy>User</cp:lastModifiedBy>
  <cp:revision>9</cp:revision>
  <dcterms:created xsi:type="dcterms:W3CDTF">2019-11-05T17:53:07Z</dcterms:created>
  <dcterms:modified xsi:type="dcterms:W3CDTF">2020-06-18T07:50:41Z</dcterms:modified>
</cp:coreProperties>
</file>