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 smtClean="0"/>
              <a:t>สื่อการสอน</a:t>
            </a:r>
            <a:br>
              <a:rPr lang="th-TH" b="1" dirty="0" smtClean="0"/>
            </a:br>
            <a:r>
              <a:rPr lang="th-TH" b="1" dirty="0" smtClean="0"/>
              <a:t>สาระการเรียนรู้วิชาคณิตศาสตร์</a:t>
            </a:r>
            <a:br>
              <a:rPr lang="th-TH" b="1" dirty="0" smtClean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เรื่อง</a:t>
            </a:r>
            <a:br>
              <a:rPr lang="th-TH" b="1" dirty="0" smtClean="0"/>
            </a:br>
            <a:r>
              <a:rPr lang="th-TH" b="1" dirty="0" smtClean="0"/>
              <a:t>จำนวนนับ 10-100</a:t>
            </a:r>
            <a:br>
              <a:rPr lang="th-TH" b="1" dirty="0" smtClean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จัดทำโดย</a:t>
            </a:r>
            <a:br>
              <a:rPr lang="th-TH" b="1" dirty="0" smtClean="0"/>
            </a:br>
            <a:r>
              <a:rPr lang="th-TH" b="1" dirty="0" smtClean="0"/>
              <a:t>นางพัชราภรณ์ ปราบริปู</a:t>
            </a:r>
            <a:br>
              <a:rPr lang="th-TH" b="1" dirty="0" smtClean="0"/>
            </a:br>
            <a:r>
              <a:rPr lang="th-TH" b="1" dirty="0" smtClean="0"/>
              <a:t>ตำแหน่ง ครูวิทยฐานะครูชำนาญการพิเศษ</a:t>
            </a:r>
            <a:br>
              <a:rPr lang="th-TH" b="1" dirty="0" smtClean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โรงเรียนวัดลาดกระบัง(ศีลาภิรัตอุปถัมภ์) ปีการศึกษา 2562</a:t>
            </a:r>
            <a:br>
              <a:rPr lang="th-TH" b="1" dirty="0" smtClean="0"/>
            </a:br>
            <a:r>
              <a:rPr lang="th-TH" b="1" dirty="0" smtClean="0"/>
              <a:t>สำนักงานเขตลาดกระบัง เขตลาดกระบัง กรุงเทพมหานคร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94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10-100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16127" y="2721348"/>
            <a:ext cx="1520845" cy="1491673"/>
            <a:chOff x="5013853" y="2395214"/>
            <a:chExt cx="1012568" cy="993146"/>
          </a:xfrm>
        </p:grpSpPr>
        <p:grpSp>
          <p:nvGrpSpPr>
            <p:cNvPr id="4" name="Group 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" name="Group 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8" name="Group 17"/>
          <p:cNvGrpSpPr/>
          <p:nvPr/>
        </p:nvGrpSpPr>
        <p:grpSpPr>
          <a:xfrm>
            <a:off x="2719661" y="1396685"/>
            <a:ext cx="1520845" cy="1491673"/>
            <a:chOff x="5013853" y="2395214"/>
            <a:chExt cx="1012568" cy="993146"/>
          </a:xfrm>
        </p:grpSpPr>
        <p:grpSp>
          <p:nvGrpSpPr>
            <p:cNvPr id="19" name="Group 1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7" name="Picture 2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" name="Group 2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33" name="Group 32"/>
          <p:cNvGrpSpPr/>
          <p:nvPr/>
        </p:nvGrpSpPr>
        <p:grpSpPr>
          <a:xfrm>
            <a:off x="1947752" y="1399393"/>
            <a:ext cx="1520845" cy="1491673"/>
            <a:chOff x="5013853" y="2395214"/>
            <a:chExt cx="1012568" cy="993146"/>
          </a:xfrm>
        </p:grpSpPr>
        <p:grpSp>
          <p:nvGrpSpPr>
            <p:cNvPr id="34" name="Group 3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41" name="Group 4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6" name="Group 3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48" name="Group 47"/>
          <p:cNvGrpSpPr/>
          <p:nvPr/>
        </p:nvGrpSpPr>
        <p:grpSpPr>
          <a:xfrm>
            <a:off x="1934660" y="2721348"/>
            <a:ext cx="1520845" cy="1491673"/>
            <a:chOff x="5013853" y="2395214"/>
            <a:chExt cx="1012568" cy="993146"/>
          </a:xfrm>
        </p:grpSpPr>
        <p:grpSp>
          <p:nvGrpSpPr>
            <p:cNvPr id="49" name="Group 4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0" name="Group 4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56" name="Group 5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1" name="Group 5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63" name="Group 62"/>
          <p:cNvGrpSpPr/>
          <p:nvPr/>
        </p:nvGrpSpPr>
        <p:grpSpPr>
          <a:xfrm>
            <a:off x="3466580" y="2721348"/>
            <a:ext cx="1520845" cy="1491673"/>
            <a:chOff x="5013853" y="2395214"/>
            <a:chExt cx="1012568" cy="993146"/>
          </a:xfrm>
        </p:grpSpPr>
        <p:grpSp>
          <p:nvGrpSpPr>
            <p:cNvPr id="64" name="Group 6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71" name="Group 7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72" name="Picture 7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6" name="Group 6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78" name="Group 77"/>
          <p:cNvGrpSpPr/>
          <p:nvPr/>
        </p:nvGrpSpPr>
        <p:grpSpPr>
          <a:xfrm>
            <a:off x="3461801" y="1396685"/>
            <a:ext cx="1520845" cy="1491673"/>
            <a:chOff x="5013853" y="2395214"/>
            <a:chExt cx="1012568" cy="993146"/>
          </a:xfrm>
        </p:grpSpPr>
        <p:grpSp>
          <p:nvGrpSpPr>
            <p:cNvPr id="79" name="Group 7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90" name="Picture 8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1" name="Picture 9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85" name="Picture 8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86" name="Group 8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87" name="Picture 8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88" name="Picture 8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89" name="Picture 8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1" name="Group 8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82" name="Picture 8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93" name="Group 92"/>
          <p:cNvGrpSpPr/>
          <p:nvPr/>
        </p:nvGrpSpPr>
        <p:grpSpPr>
          <a:xfrm>
            <a:off x="4217494" y="2740745"/>
            <a:ext cx="1520845" cy="1491673"/>
            <a:chOff x="5013853" y="2395214"/>
            <a:chExt cx="1012568" cy="993146"/>
          </a:xfrm>
        </p:grpSpPr>
        <p:grpSp>
          <p:nvGrpSpPr>
            <p:cNvPr id="94" name="Group 9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05" name="Picture 10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6" name="Picture 10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7" name="Picture 10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95" name="Group 9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00" name="Picture 9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01" name="Group 10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02" name="Picture 10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03" name="Picture 10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04" name="Picture 10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96" name="Group 9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97" name="Picture 9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8" name="Picture 9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08" name="Group 107"/>
          <p:cNvGrpSpPr/>
          <p:nvPr/>
        </p:nvGrpSpPr>
        <p:grpSpPr>
          <a:xfrm>
            <a:off x="4204402" y="1416082"/>
            <a:ext cx="1520845" cy="1491673"/>
            <a:chOff x="5013853" y="2395214"/>
            <a:chExt cx="1012568" cy="993146"/>
          </a:xfrm>
        </p:grpSpPr>
        <p:grpSp>
          <p:nvGrpSpPr>
            <p:cNvPr id="109" name="Group 10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20" name="Picture 1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1" name="Picture 1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2" name="Picture 1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110" name="Group 10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17" name="Picture 11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18" name="Picture 11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19" name="Picture 11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1" name="Group 11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3" name="Picture 1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4" name="Picture 1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552743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90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๙๐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เก้าสิบ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02105"/>
              </p:ext>
            </p:extLst>
          </p:nvPr>
        </p:nvGraphicFramePr>
        <p:xfrm>
          <a:off x="3886211" y="4093323"/>
          <a:ext cx="793357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7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9 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>
            <a:off x="4950731" y="2144207"/>
            <a:ext cx="1520845" cy="1491673"/>
            <a:chOff x="5013853" y="2395214"/>
            <a:chExt cx="1012568" cy="993146"/>
          </a:xfrm>
        </p:grpSpPr>
        <p:grpSp>
          <p:nvGrpSpPr>
            <p:cNvPr id="126" name="Group 12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37" name="Picture 1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8" name="Picture 13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9" name="Picture 1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127" name="Group 12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32" name="Picture 1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33" name="Group 13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34" name="Picture 13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5" name="Picture 13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6" name="Picture 13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8" name="Group 12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129" name="Picture 12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0" name="Picture 1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1" name="Picture 1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8278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10-100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849138" y="2582253"/>
            <a:ext cx="1520845" cy="1491673"/>
            <a:chOff x="5013853" y="2395214"/>
            <a:chExt cx="1012568" cy="993146"/>
          </a:xfrm>
        </p:grpSpPr>
        <p:grpSp>
          <p:nvGrpSpPr>
            <p:cNvPr id="4" name="Group 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" name="Group 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8" name="Group 17"/>
          <p:cNvGrpSpPr/>
          <p:nvPr/>
        </p:nvGrpSpPr>
        <p:grpSpPr>
          <a:xfrm>
            <a:off x="2852672" y="1257590"/>
            <a:ext cx="1520845" cy="1491673"/>
            <a:chOff x="5013853" y="2395214"/>
            <a:chExt cx="1012568" cy="993146"/>
          </a:xfrm>
        </p:grpSpPr>
        <p:grpSp>
          <p:nvGrpSpPr>
            <p:cNvPr id="19" name="Group 1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7" name="Picture 2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" name="Group 2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33" name="Group 32"/>
          <p:cNvGrpSpPr/>
          <p:nvPr/>
        </p:nvGrpSpPr>
        <p:grpSpPr>
          <a:xfrm>
            <a:off x="2080763" y="1260298"/>
            <a:ext cx="1520845" cy="1491673"/>
            <a:chOff x="5013853" y="2395214"/>
            <a:chExt cx="1012568" cy="993146"/>
          </a:xfrm>
        </p:grpSpPr>
        <p:grpSp>
          <p:nvGrpSpPr>
            <p:cNvPr id="34" name="Group 3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41" name="Group 4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6" name="Group 3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48" name="Group 47"/>
          <p:cNvGrpSpPr/>
          <p:nvPr/>
        </p:nvGrpSpPr>
        <p:grpSpPr>
          <a:xfrm>
            <a:off x="2067671" y="2582253"/>
            <a:ext cx="1520845" cy="1491673"/>
            <a:chOff x="5013853" y="2395214"/>
            <a:chExt cx="1012568" cy="993146"/>
          </a:xfrm>
        </p:grpSpPr>
        <p:grpSp>
          <p:nvGrpSpPr>
            <p:cNvPr id="49" name="Group 4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0" name="Group 4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56" name="Group 5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1" name="Group 5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63" name="Group 62"/>
          <p:cNvGrpSpPr/>
          <p:nvPr/>
        </p:nvGrpSpPr>
        <p:grpSpPr>
          <a:xfrm>
            <a:off x="3599591" y="2582253"/>
            <a:ext cx="1520845" cy="1491673"/>
            <a:chOff x="5013853" y="2395214"/>
            <a:chExt cx="1012568" cy="993146"/>
          </a:xfrm>
        </p:grpSpPr>
        <p:grpSp>
          <p:nvGrpSpPr>
            <p:cNvPr id="64" name="Group 6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71" name="Group 7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72" name="Picture 7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6" name="Group 6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78" name="Group 77"/>
          <p:cNvGrpSpPr/>
          <p:nvPr/>
        </p:nvGrpSpPr>
        <p:grpSpPr>
          <a:xfrm>
            <a:off x="3594812" y="1257590"/>
            <a:ext cx="1520845" cy="1491673"/>
            <a:chOff x="5013853" y="2395214"/>
            <a:chExt cx="1012568" cy="993146"/>
          </a:xfrm>
        </p:grpSpPr>
        <p:grpSp>
          <p:nvGrpSpPr>
            <p:cNvPr id="79" name="Group 7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90" name="Picture 8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1" name="Picture 9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85" name="Picture 8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86" name="Group 8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87" name="Picture 8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88" name="Picture 8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89" name="Picture 8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1" name="Group 8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82" name="Picture 8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93" name="Group 92"/>
          <p:cNvGrpSpPr/>
          <p:nvPr/>
        </p:nvGrpSpPr>
        <p:grpSpPr>
          <a:xfrm>
            <a:off x="4350505" y="2601650"/>
            <a:ext cx="1520845" cy="1491673"/>
            <a:chOff x="5013853" y="2395214"/>
            <a:chExt cx="1012568" cy="993146"/>
          </a:xfrm>
        </p:grpSpPr>
        <p:grpSp>
          <p:nvGrpSpPr>
            <p:cNvPr id="94" name="Group 9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05" name="Picture 10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6" name="Picture 10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7" name="Picture 10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95" name="Group 9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00" name="Picture 9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01" name="Group 10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02" name="Picture 10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03" name="Picture 10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04" name="Picture 10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96" name="Group 9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97" name="Picture 9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8" name="Picture 9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08" name="Group 107"/>
          <p:cNvGrpSpPr/>
          <p:nvPr/>
        </p:nvGrpSpPr>
        <p:grpSpPr>
          <a:xfrm>
            <a:off x="4337413" y="1276987"/>
            <a:ext cx="1520845" cy="1491673"/>
            <a:chOff x="5013853" y="2395214"/>
            <a:chExt cx="1012568" cy="993146"/>
          </a:xfrm>
        </p:grpSpPr>
        <p:grpSp>
          <p:nvGrpSpPr>
            <p:cNvPr id="109" name="Group 10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20" name="Picture 1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1" name="Picture 1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2" name="Picture 1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110" name="Group 10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17" name="Picture 11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18" name="Picture 11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19" name="Picture 11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1" name="Group 11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3" name="Picture 1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4" name="Picture 1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3257"/>
              </p:ext>
            </p:extLst>
          </p:nvPr>
        </p:nvGraphicFramePr>
        <p:xfrm>
          <a:off x="3886211" y="4093323"/>
          <a:ext cx="1022098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098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10 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032698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100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๑๐๐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หนึ่งร้อย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>
            <a:off x="5101733" y="2601650"/>
            <a:ext cx="1520845" cy="1491673"/>
            <a:chOff x="5013853" y="2395214"/>
            <a:chExt cx="1012568" cy="993146"/>
          </a:xfrm>
        </p:grpSpPr>
        <p:grpSp>
          <p:nvGrpSpPr>
            <p:cNvPr id="126" name="Group 12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37" name="Picture 1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8" name="Picture 13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9" name="Picture 1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127" name="Group 12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32" name="Picture 1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33" name="Group 13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34" name="Picture 13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5" name="Picture 13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6" name="Picture 13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8" name="Group 12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129" name="Picture 12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0" name="Picture 1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1" name="Picture 1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40" name="Group 139"/>
          <p:cNvGrpSpPr/>
          <p:nvPr/>
        </p:nvGrpSpPr>
        <p:grpSpPr>
          <a:xfrm>
            <a:off x="5088641" y="1276987"/>
            <a:ext cx="1520845" cy="1491673"/>
            <a:chOff x="5013853" y="2395214"/>
            <a:chExt cx="1012568" cy="993146"/>
          </a:xfrm>
        </p:grpSpPr>
        <p:grpSp>
          <p:nvGrpSpPr>
            <p:cNvPr id="141" name="Group 14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52" name="Picture 15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53" name="Picture 15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54" name="Picture 1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142" name="Group 14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47" name="Picture 1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48" name="Group 14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49" name="Picture 14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50" name="Picture 14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51" name="Picture 15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43" name="Group 14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144" name="Picture 14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45" name="Picture 14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46" name="Picture 14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59860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</a:t>
            </a:r>
            <a:r>
              <a:rPr lang="th-TH" dirty="0" smtClean="0"/>
              <a:t>21-100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668817" y="2181022"/>
            <a:ext cx="1520845" cy="1491673"/>
            <a:chOff x="5013853" y="2395214"/>
            <a:chExt cx="1012568" cy="993146"/>
          </a:xfrm>
        </p:grpSpPr>
        <p:grpSp>
          <p:nvGrpSpPr>
            <p:cNvPr id="4" name="Group 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" name="Group 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8" name="Group 17"/>
          <p:cNvGrpSpPr/>
          <p:nvPr/>
        </p:nvGrpSpPr>
        <p:grpSpPr>
          <a:xfrm>
            <a:off x="3608199" y="2174436"/>
            <a:ext cx="1520845" cy="1491673"/>
            <a:chOff x="5013853" y="2395214"/>
            <a:chExt cx="1012568" cy="993146"/>
          </a:xfrm>
        </p:grpSpPr>
        <p:grpSp>
          <p:nvGrpSpPr>
            <p:cNvPr id="19" name="Group 1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7" name="Picture 2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" name="Group 2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82133"/>
              </p:ext>
            </p:extLst>
          </p:nvPr>
        </p:nvGraphicFramePr>
        <p:xfrm>
          <a:off x="3079876" y="4093323"/>
          <a:ext cx="2381586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586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2 สิบ กับ 1 หน่วย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663066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21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๒๑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ยี่สิบเอ็ด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9309" y="2409814"/>
            <a:ext cx="1083327" cy="10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0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21-100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12482"/>
              </p:ext>
            </p:extLst>
          </p:nvPr>
        </p:nvGraphicFramePr>
        <p:xfrm>
          <a:off x="3079876" y="4093323"/>
          <a:ext cx="2381586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586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3 สิบ กับ 6 หน่วย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265511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36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๓๖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สามสิบหก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811318" y="2164396"/>
            <a:ext cx="1520845" cy="1491673"/>
            <a:chOff x="5013853" y="2395214"/>
            <a:chExt cx="1012568" cy="993146"/>
          </a:xfrm>
        </p:grpSpPr>
        <p:grpSp>
          <p:nvGrpSpPr>
            <p:cNvPr id="6" name="Group 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" name="Group 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20" name="Group 19"/>
          <p:cNvGrpSpPr/>
          <p:nvPr/>
        </p:nvGrpSpPr>
        <p:grpSpPr>
          <a:xfrm>
            <a:off x="2550045" y="2181661"/>
            <a:ext cx="1520845" cy="1491673"/>
            <a:chOff x="5013853" y="2395214"/>
            <a:chExt cx="1012568" cy="993146"/>
          </a:xfrm>
        </p:grpSpPr>
        <p:grpSp>
          <p:nvGrpSpPr>
            <p:cNvPr id="21" name="Group 2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8" name="Group 2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3" name="Group 2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35" name="Group 34"/>
          <p:cNvGrpSpPr/>
          <p:nvPr/>
        </p:nvGrpSpPr>
        <p:grpSpPr>
          <a:xfrm>
            <a:off x="3264665" y="2181661"/>
            <a:ext cx="1520845" cy="1491673"/>
            <a:chOff x="5013853" y="2395214"/>
            <a:chExt cx="1012568" cy="993146"/>
          </a:xfrm>
        </p:grpSpPr>
        <p:grpSp>
          <p:nvGrpSpPr>
            <p:cNvPr id="36" name="Group 3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43" name="Group 4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8" name="Group 3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89472" y="2409814"/>
            <a:ext cx="1083327" cy="108332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91750" y="2412583"/>
            <a:ext cx="1083327" cy="108332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85715" y="2415355"/>
            <a:ext cx="1083327" cy="108332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87992" y="2409809"/>
            <a:ext cx="1083327" cy="108332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0270" y="2412575"/>
            <a:ext cx="1083327" cy="108332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84236" y="2407029"/>
            <a:ext cx="1083327" cy="10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72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21-100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960653"/>
              </p:ext>
            </p:extLst>
          </p:nvPr>
        </p:nvGraphicFramePr>
        <p:xfrm>
          <a:off x="3079876" y="4093323"/>
          <a:ext cx="2381586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586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5 สิบ กับ 9 หน่วย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619664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59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๕๙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ห้าสิบเก้า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694938" y="1316500"/>
            <a:ext cx="1520845" cy="1491673"/>
            <a:chOff x="5013853" y="2395214"/>
            <a:chExt cx="1012568" cy="993146"/>
          </a:xfrm>
        </p:grpSpPr>
        <p:grpSp>
          <p:nvGrpSpPr>
            <p:cNvPr id="6" name="Group 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" name="Group 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20" name="Group 19"/>
          <p:cNvGrpSpPr/>
          <p:nvPr/>
        </p:nvGrpSpPr>
        <p:grpSpPr>
          <a:xfrm>
            <a:off x="2433665" y="1333765"/>
            <a:ext cx="1520845" cy="1491673"/>
            <a:chOff x="5013853" y="2395214"/>
            <a:chExt cx="1012568" cy="993146"/>
          </a:xfrm>
        </p:grpSpPr>
        <p:grpSp>
          <p:nvGrpSpPr>
            <p:cNvPr id="21" name="Group 2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8" name="Group 2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3" name="Group 2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35" name="Group 34"/>
          <p:cNvGrpSpPr/>
          <p:nvPr/>
        </p:nvGrpSpPr>
        <p:grpSpPr>
          <a:xfrm>
            <a:off x="3148285" y="1333765"/>
            <a:ext cx="1520845" cy="1491673"/>
            <a:chOff x="5013853" y="2395214"/>
            <a:chExt cx="1012568" cy="993146"/>
          </a:xfrm>
        </p:grpSpPr>
        <p:grpSp>
          <p:nvGrpSpPr>
            <p:cNvPr id="36" name="Group 3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43" name="Group 4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8" name="Group 3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50" name="Group 49"/>
          <p:cNvGrpSpPr/>
          <p:nvPr/>
        </p:nvGrpSpPr>
        <p:grpSpPr>
          <a:xfrm>
            <a:off x="1694938" y="2584385"/>
            <a:ext cx="1520845" cy="1491673"/>
            <a:chOff x="5013853" y="2395214"/>
            <a:chExt cx="1012568" cy="993146"/>
          </a:xfrm>
        </p:grpSpPr>
        <p:grpSp>
          <p:nvGrpSpPr>
            <p:cNvPr id="51" name="Group 5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58" name="Group 5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3" name="Group 5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65" name="Group 64"/>
          <p:cNvGrpSpPr/>
          <p:nvPr/>
        </p:nvGrpSpPr>
        <p:grpSpPr>
          <a:xfrm>
            <a:off x="3148285" y="2601650"/>
            <a:ext cx="1520845" cy="1491673"/>
            <a:chOff x="5013853" y="2395214"/>
            <a:chExt cx="1012568" cy="993146"/>
          </a:xfrm>
        </p:grpSpPr>
        <p:grpSp>
          <p:nvGrpSpPr>
            <p:cNvPr id="66" name="Group 6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8" name="Picture 7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9" name="Picture 7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67" name="Group 6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73" name="Group 7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5" name="Picture 7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6" name="Picture 7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8" name="Group 6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99352" y="1748062"/>
            <a:ext cx="1083327" cy="1083327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93318" y="1742516"/>
            <a:ext cx="1083327" cy="108332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1891" y="1747539"/>
            <a:ext cx="1083327" cy="108332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85857" y="1741993"/>
            <a:ext cx="1083327" cy="108332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11814" y="2567500"/>
            <a:ext cx="1083327" cy="1083327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5780" y="2561954"/>
            <a:ext cx="1083327" cy="108332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4103" y="2561955"/>
            <a:ext cx="1083327" cy="108332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88069" y="2556409"/>
            <a:ext cx="1083327" cy="108332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17782" y="2184489"/>
            <a:ext cx="1083327" cy="10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8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เรื่อง จำนวนนับ 10-100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88194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๑๐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สิบ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3173778" y="1800652"/>
            <a:ext cx="2218221" cy="2175673"/>
            <a:chOff x="5013853" y="2395214"/>
            <a:chExt cx="1012568" cy="993146"/>
          </a:xfrm>
        </p:grpSpPr>
        <p:grpSp>
          <p:nvGrpSpPr>
            <p:cNvPr id="23" name="Group 22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6" name="Group 35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2" name="Group 11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4" name="Group 23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78249"/>
              </p:ext>
            </p:extLst>
          </p:nvPr>
        </p:nvGraphicFramePr>
        <p:xfrm>
          <a:off x="3886211" y="4093323"/>
          <a:ext cx="793357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7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10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10-100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444374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๒๐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ยี่สิบ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437189" y="1733486"/>
            <a:ext cx="1951706" cy="1914270"/>
            <a:chOff x="5013853" y="2395214"/>
            <a:chExt cx="1012568" cy="993146"/>
          </a:xfrm>
        </p:grpSpPr>
        <p:grpSp>
          <p:nvGrpSpPr>
            <p:cNvPr id="5" name="Group 4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2" name="Group 11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7" name="Group 6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9" name="Group 18"/>
          <p:cNvGrpSpPr/>
          <p:nvPr/>
        </p:nvGrpSpPr>
        <p:grpSpPr>
          <a:xfrm>
            <a:off x="4462506" y="1733486"/>
            <a:ext cx="1911116" cy="1874459"/>
            <a:chOff x="5013853" y="2395214"/>
            <a:chExt cx="1012568" cy="993146"/>
          </a:xfrm>
        </p:grpSpPr>
        <p:grpSp>
          <p:nvGrpSpPr>
            <p:cNvPr id="20" name="Group 19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7" name="Group 26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2" name="Group 21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61972"/>
              </p:ext>
            </p:extLst>
          </p:nvPr>
        </p:nvGraphicFramePr>
        <p:xfrm>
          <a:off x="3886211" y="4093323"/>
          <a:ext cx="793357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7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2 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241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10-100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341063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๓๐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สามสิบ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53654"/>
              </p:ext>
            </p:extLst>
          </p:nvPr>
        </p:nvGraphicFramePr>
        <p:xfrm>
          <a:off x="3886211" y="4093323"/>
          <a:ext cx="793357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7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3 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437189" y="1733486"/>
            <a:ext cx="1951706" cy="1914270"/>
            <a:chOff x="5013853" y="2395214"/>
            <a:chExt cx="1012568" cy="993146"/>
          </a:xfrm>
        </p:grpSpPr>
        <p:grpSp>
          <p:nvGrpSpPr>
            <p:cNvPr id="21" name="Group 2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8" name="Group 2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3" name="Group 2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35" name="Group 34"/>
          <p:cNvGrpSpPr/>
          <p:nvPr/>
        </p:nvGrpSpPr>
        <p:grpSpPr>
          <a:xfrm>
            <a:off x="4462506" y="1733486"/>
            <a:ext cx="1911116" cy="1874459"/>
            <a:chOff x="5013853" y="2395214"/>
            <a:chExt cx="1012568" cy="993146"/>
          </a:xfrm>
        </p:grpSpPr>
        <p:grpSp>
          <p:nvGrpSpPr>
            <p:cNvPr id="36" name="Group 3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43" name="Group 4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8" name="Group 3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50" name="Group 49"/>
          <p:cNvGrpSpPr/>
          <p:nvPr/>
        </p:nvGrpSpPr>
        <p:grpSpPr>
          <a:xfrm>
            <a:off x="3438234" y="1733486"/>
            <a:ext cx="1951706" cy="1914270"/>
            <a:chOff x="5013853" y="2395214"/>
            <a:chExt cx="1012568" cy="993146"/>
          </a:xfrm>
        </p:grpSpPr>
        <p:grpSp>
          <p:nvGrpSpPr>
            <p:cNvPr id="51" name="Group 5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58" name="Group 5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3" name="Group 5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5942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10-100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94116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๔๐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สี่สิบ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1748"/>
              </p:ext>
            </p:extLst>
          </p:nvPr>
        </p:nvGraphicFramePr>
        <p:xfrm>
          <a:off x="3886211" y="4093323"/>
          <a:ext cx="793357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7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4 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763862" y="1741799"/>
            <a:ext cx="1951706" cy="1914270"/>
            <a:chOff x="5013853" y="2395214"/>
            <a:chExt cx="1012568" cy="993146"/>
          </a:xfrm>
        </p:grpSpPr>
        <p:grpSp>
          <p:nvGrpSpPr>
            <p:cNvPr id="6" name="Group 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" name="Group 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20" name="Group 19"/>
          <p:cNvGrpSpPr/>
          <p:nvPr/>
        </p:nvGrpSpPr>
        <p:grpSpPr>
          <a:xfrm>
            <a:off x="3789179" y="1741799"/>
            <a:ext cx="1911116" cy="1874459"/>
            <a:chOff x="5013853" y="2395214"/>
            <a:chExt cx="1012568" cy="993146"/>
          </a:xfrm>
        </p:grpSpPr>
        <p:grpSp>
          <p:nvGrpSpPr>
            <p:cNvPr id="21" name="Group 2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8" name="Group 2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3" name="Group 2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35" name="Group 34"/>
          <p:cNvGrpSpPr/>
          <p:nvPr/>
        </p:nvGrpSpPr>
        <p:grpSpPr>
          <a:xfrm>
            <a:off x="2764907" y="1741799"/>
            <a:ext cx="1951706" cy="1914270"/>
            <a:chOff x="5013853" y="2395214"/>
            <a:chExt cx="1012568" cy="993146"/>
          </a:xfrm>
        </p:grpSpPr>
        <p:grpSp>
          <p:nvGrpSpPr>
            <p:cNvPr id="36" name="Group 3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43" name="Group 4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8" name="Group 3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50" name="Group 49"/>
          <p:cNvGrpSpPr/>
          <p:nvPr/>
        </p:nvGrpSpPr>
        <p:grpSpPr>
          <a:xfrm>
            <a:off x="4776612" y="1741799"/>
            <a:ext cx="1951706" cy="1914270"/>
            <a:chOff x="5013853" y="2395214"/>
            <a:chExt cx="1012568" cy="993146"/>
          </a:xfrm>
        </p:grpSpPr>
        <p:grpSp>
          <p:nvGrpSpPr>
            <p:cNvPr id="51" name="Group 5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58" name="Group 5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3" name="Group 5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8899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10-100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173659" y="1741799"/>
            <a:ext cx="1951706" cy="1914270"/>
            <a:chOff x="5013853" y="2395214"/>
            <a:chExt cx="1012568" cy="993146"/>
          </a:xfrm>
        </p:grpSpPr>
        <p:grpSp>
          <p:nvGrpSpPr>
            <p:cNvPr id="19" name="Group 1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7" name="Picture 2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" name="Group 2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33" name="Group 32"/>
          <p:cNvGrpSpPr/>
          <p:nvPr/>
        </p:nvGrpSpPr>
        <p:grpSpPr>
          <a:xfrm>
            <a:off x="3082596" y="1741799"/>
            <a:ext cx="1911116" cy="1874459"/>
            <a:chOff x="5013853" y="2395214"/>
            <a:chExt cx="1012568" cy="993146"/>
          </a:xfrm>
        </p:grpSpPr>
        <p:grpSp>
          <p:nvGrpSpPr>
            <p:cNvPr id="34" name="Group 3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41" name="Group 4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6" name="Group 3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48" name="Group 47"/>
          <p:cNvGrpSpPr/>
          <p:nvPr/>
        </p:nvGrpSpPr>
        <p:grpSpPr>
          <a:xfrm>
            <a:off x="2124831" y="1741799"/>
            <a:ext cx="1951706" cy="1914270"/>
            <a:chOff x="5013853" y="2395214"/>
            <a:chExt cx="1012568" cy="993146"/>
          </a:xfrm>
        </p:grpSpPr>
        <p:grpSp>
          <p:nvGrpSpPr>
            <p:cNvPr id="49" name="Group 4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0" name="Group 4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56" name="Group 5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1" name="Group 5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63" name="Group 62"/>
          <p:cNvGrpSpPr/>
          <p:nvPr/>
        </p:nvGrpSpPr>
        <p:grpSpPr>
          <a:xfrm>
            <a:off x="4020152" y="1741799"/>
            <a:ext cx="1951706" cy="1914270"/>
            <a:chOff x="5013853" y="2395214"/>
            <a:chExt cx="1012568" cy="993146"/>
          </a:xfrm>
        </p:grpSpPr>
        <p:grpSp>
          <p:nvGrpSpPr>
            <p:cNvPr id="64" name="Group 6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71" name="Group 7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72" name="Picture 7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6" name="Group 6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401332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๕๐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ห้าสิบ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11797"/>
              </p:ext>
            </p:extLst>
          </p:nvPr>
        </p:nvGraphicFramePr>
        <p:xfrm>
          <a:off x="3886211" y="4093323"/>
          <a:ext cx="793357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7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5 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pSp>
        <p:nvGrpSpPr>
          <p:cNvPr id="80" name="Group 79"/>
          <p:cNvGrpSpPr/>
          <p:nvPr/>
        </p:nvGrpSpPr>
        <p:grpSpPr>
          <a:xfrm>
            <a:off x="4978884" y="1752879"/>
            <a:ext cx="1951706" cy="1914270"/>
            <a:chOff x="5013853" y="2395214"/>
            <a:chExt cx="1012568" cy="993146"/>
          </a:xfrm>
        </p:grpSpPr>
        <p:grpSp>
          <p:nvGrpSpPr>
            <p:cNvPr id="81" name="Group 8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3" name="Picture 9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4" name="Picture 9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82" name="Group 8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87" name="Picture 8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88" name="Group 8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89" name="Picture 8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90" name="Picture 8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91" name="Picture 9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3" name="Group 8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5" name="Picture 8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65265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10-100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267171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60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๖๐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หกสิบ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29149"/>
              </p:ext>
            </p:extLst>
          </p:nvPr>
        </p:nvGraphicFramePr>
        <p:xfrm>
          <a:off x="3886211" y="4093323"/>
          <a:ext cx="793357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7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6 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pSp>
        <p:nvGrpSpPr>
          <p:cNvPr id="230" name="Group 229"/>
          <p:cNvGrpSpPr/>
          <p:nvPr/>
        </p:nvGrpSpPr>
        <p:grpSpPr>
          <a:xfrm>
            <a:off x="3456654" y="2694654"/>
            <a:ext cx="1520845" cy="1491673"/>
            <a:chOff x="5013853" y="2395214"/>
            <a:chExt cx="1012568" cy="993146"/>
          </a:xfrm>
        </p:grpSpPr>
        <p:grpSp>
          <p:nvGrpSpPr>
            <p:cNvPr id="231" name="Group 23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242" name="Picture 2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43" name="Picture 24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44" name="Picture 24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32" name="Group 23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37" name="Picture 2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38" name="Group 23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39" name="Picture 23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40" name="Picture 23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41" name="Picture 24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33" name="Group 23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34" name="Picture 23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35" name="Picture 23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36" name="Picture 23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245" name="Group 244"/>
          <p:cNvGrpSpPr/>
          <p:nvPr/>
        </p:nvGrpSpPr>
        <p:grpSpPr>
          <a:xfrm>
            <a:off x="3467809" y="1388372"/>
            <a:ext cx="1520845" cy="1491673"/>
            <a:chOff x="5013853" y="2395214"/>
            <a:chExt cx="1012568" cy="993146"/>
          </a:xfrm>
        </p:grpSpPr>
        <p:grpSp>
          <p:nvGrpSpPr>
            <p:cNvPr id="246" name="Group 24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257" name="Picture 25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58" name="Picture 25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59" name="Picture 25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47" name="Group 24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52" name="Picture 25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53" name="Group 25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54" name="Picture 25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55" name="Picture 25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56" name="Picture 25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48" name="Group 24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49" name="Picture 24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50" name="Picture 24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51" name="Picture 25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260" name="Group 259"/>
          <p:cNvGrpSpPr/>
          <p:nvPr/>
        </p:nvGrpSpPr>
        <p:grpSpPr>
          <a:xfrm>
            <a:off x="2704213" y="1391080"/>
            <a:ext cx="1520845" cy="1491673"/>
            <a:chOff x="5013853" y="2395214"/>
            <a:chExt cx="1012568" cy="993146"/>
          </a:xfrm>
        </p:grpSpPr>
        <p:grpSp>
          <p:nvGrpSpPr>
            <p:cNvPr id="261" name="Group 26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272" name="Picture 27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73" name="Picture 27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74" name="Picture 27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62" name="Group 26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67" name="Picture 2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68" name="Group 26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69" name="Picture 26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70" name="Picture 26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71" name="Picture 27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63" name="Group 26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64" name="Picture 26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65" name="Picture 26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66" name="Picture 26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275" name="Group 274"/>
          <p:cNvGrpSpPr/>
          <p:nvPr/>
        </p:nvGrpSpPr>
        <p:grpSpPr>
          <a:xfrm>
            <a:off x="2691121" y="2713035"/>
            <a:ext cx="1520845" cy="1491673"/>
            <a:chOff x="5013853" y="2395214"/>
            <a:chExt cx="1012568" cy="993146"/>
          </a:xfrm>
        </p:grpSpPr>
        <p:grpSp>
          <p:nvGrpSpPr>
            <p:cNvPr id="276" name="Group 27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287" name="Picture 28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88" name="Picture 28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89" name="Picture 28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77" name="Group 27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82" name="Picture 28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83" name="Group 28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84" name="Picture 28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85" name="Picture 28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86" name="Picture 28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78" name="Group 27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79" name="Picture 27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80" name="Picture 27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81" name="Picture 28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290" name="Group 289"/>
          <p:cNvGrpSpPr/>
          <p:nvPr/>
        </p:nvGrpSpPr>
        <p:grpSpPr>
          <a:xfrm>
            <a:off x="4205794" y="2705430"/>
            <a:ext cx="1520845" cy="1491673"/>
            <a:chOff x="5013853" y="2395214"/>
            <a:chExt cx="1012568" cy="993146"/>
          </a:xfrm>
        </p:grpSpPr>
        <p:grpSp>
          <p:nvGrpSpPr>
            <p:cNvPr id="291" name="Group 29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02" name="Picture 30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03" name="Picture 30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04" name="Picture 30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92" name="Group 29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97" name="Picture 29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98" name="Group 29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99" name="Picture 29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00" name="Picture 29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01" name="Picture 30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93" name="Group 29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94" name="Picture 29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95" name="Picture 29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96" name="Picture 29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305" name="Group 304"/>
          <p:cNvGrpSpPr/>
          <p:nvPr/>
        </p:nvGrpSpPr>
        <p:grpSpPr>
          <a:xfrm>
            <a:off x="4234888" y="1388372"/>
            <a:ext cx="1520845" cy="1491673"/>
            <a:chOff x="5013853" y="2395214"/>
            <a:chExt cx="1012568" cy="993146"/>
          </a:xfrm>
        </p:grpSpPr>
        <p:grpSp>
          <p:nvGrpSpPr>
            <p:cNvPr id="306" name="Group 30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17" name="Picture 3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18" name="Picture 31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19" name="Picture 3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07" name="Group 30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312" name="Picture 3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313" name="Group 31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314" name="Picture 3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15" name="Picture 3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316" name="Picture 31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08" name="Group 30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09" name="Picture 30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10" name="Picture 30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11" name="Picture 31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96339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10-100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21865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70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๗๐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เจ็ดสิบ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132783"/>
              </p:ext>
            </p:extLst>
          </p:nvPr>
        </p:nvGraphicFramePr>
        <p:xfrm>
          <a:off x="3886211" y="4093323"/>
          <a:ext cx="793357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7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7 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3489214" y="2713035"/>
            <a:ext cx="1520845" cy="1491673"/>
            <a:chOff x="5013853" y="2395214"/>
            <a:chExt cx="1012568" cy="993146"/>
          </a:xfrm>
        </p:grpSpPr>
        <p:grpSp>
          <p:nvGrpSpPr>
            <p:cNvPr id="36" name="Group 3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43" name="Group 4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8" name="Group 3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50" name="Group 49"/>
          <p:cNvGrpSpPr/>
          <p:nvPr/>
        </p:nvGrpSpPr>
        <p:grpSpPr>
          <a:xfrm>
            <a:off x="3467809" y="1388372"/>
            <a:ext cx="1520845" cy="1491673"/>
            <a:chOff x="5013853" y="2395214"/>
            <a:chExt cx="1012568" cy="993146"/>
          </a:xfrm>
        </p:grpSpPr>
        <p:grpSp>
          <p:nvGrpSpPr>
            <p:cNvPr id="51" name="Group 5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58" name="Group 5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3" name="Group 5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65" name="Group 64"/>
          <p:cNvGrpSpPr/>
          <p:nvPr/>
        </p:nvGrpSpPr>
        <p:grpSpPr>
          <a:xfrm>
            <a:off x="2704213" y="1391080"/>
            <a:ext cx="1520845" cy="1491673"/>
            <a:chOff x="5013853" y="2395214"/>
            <a:chExt cx="1012568" cy="993146"/>
          </a:xfrm>
        </p:grpSpPr>
        <p:grpSp>
          <p:nvGrpSpPr>
            <p:cNvPr id="66" name="Group 6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8" name="Picture 7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9" name="Picture 7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67" name="Group 6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73" name="Group 7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5" name="Picture 7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6" name="Picture 7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8" name="Group 6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80" name="Group 79"/>
          <p:cNvGrpSpPr/>
          <p:nvPr/>
        </p:nvGrpSpPr>
        <p:grpSpPr>
          <a:xfrm>
            <a:off x="2691121" y="2713035"/>
            <a:ext cx="1520845" cy="1491673"/>
            <a:chOff x="5013853" y="2395214"/>
            <a:chExt cx="1012568" cy="993146"/>
          </a:xfrm>
        </p:grpSpPr>
        <p:grpSp>
          <p:nvGrpSpPr>
            <p:cNvPr id="81" name="Group 8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3" name="Picture 9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4" name="Picture 9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82" name="Group 8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87" name="Picture 8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88" name="Group 8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89" name="Picture 8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90" name="Picture 8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91" name="Picture 9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3" name="Group 8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5" name="Picture 8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95" name="Group 94"/>
          <p:cNvGrpSpPr/>
          <p:nvPr/>
        </p:nvGrpSpPr>
        <p:grpSpPr>
          <a:xfrm>
            <a:off x="4247980" y="2713035"/>
            <a:ext cx="1520845" cy="1491673"/>
            <a:chOff x="5013853" y="2395214"/>
            <a:chExt cx="1012568" cy="993146"/>
          </a:xfrm>
        </p:grpSpPr>
        <p:grpSp>
          <p:nvGrpSpPr>
            <p:cNvPr id="96" name="Group 9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07" name="Picture 10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8" name="Picture 10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9" name="Picture 10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97" name="Group 9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02" name="Picture 10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03" name="Group 10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04" name="Picture 10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05" name="Picture 10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06" name="Picture 10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98" name="Group 9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99" name="Picture 9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0" name="Picture 9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01" name="Picture 10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10" name="Group 109"/>
          <p:cNvGrpSpPr/>
          <p:nvPr/>
        </p:nvGrpSpPr>
        <p:grpSpPr>
          <a:xfrm>
            <a:off x="4234888" y="1388372"/>
            <a:ext cx="1520845" cy="1491673"/>
            <a:chOff x="5013853" y="2395214"/>
            <a:chExt cx="1012568" cy="993146"/>
          </a:xfrm>
        </p:grpSpPr>
        <p:grpSp>
          <p:nvGrpSpPr>
            <p:cNvPr id="111" name="Group 110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22" name="Picture 1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3" name="Picture 1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4" name="Picture 1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112" name="Group 111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17" name="Picture 1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18" name="Group 117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19" name="Picture 11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20" name="Picture 11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21" name="Picture 12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3" name="Group 112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114" name="Picture 1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6" name="Picture 1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25" name="Group 124"/>
          <p:cNvGrpSpPr/>
          <p:nvPr/>
        </p:nvGrpSpPr>
        <p:grpSpPr>
          <a:xfrm>
            <a:off x="5036136" y="2064412"/>
            <a:ext cx="1520845" cy="1491673"/>
            <a:chOff x="5013853" y="2395214"/>
            <a:chExt cx="1012568" cy="993146"/>
          </a:xfrm>
        </p:grpSpPr>
        <p:grpSp>
          <p:nvGrpSpPr>
            <p:cNvPr id="126" name="Group 125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37" name="Picture 1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8" name="Picture 13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9" name="Picture 1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127" name="Group 126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32" name="Picture 1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33" name="Group 132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34" name="Picture 13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5" name="Picture 13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6" name="Picture 13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8" name="Group 127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129" name="Picture 12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0" name="Picture 1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1" name="Picture 1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2012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เรื่อง จำนวนนับ 10-100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123458" y="2713035"/>
            <a:ext cx="1520845" cy="1491673"/>
            <a:chOff x="5013853" y="2395214"/>
            <a:chExt cx="1012568" cy="993146"/>
          </a:xfrm>
        </p:grpSpPr>
        <p:grpSp>
          <p:nvGrpSpPr>
            <p:cNvPr id="4" name="Group 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" name="Group 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8" name="Group 17"/>
          <p:cNvGrpSpPr/>
          <p:nvPr/>
        </p:nvGrpSpPr>
        <p:grpSpPr>
          <a:xfrm>
            <a:off x="3126992" y="1388372"/>
            <a:ext cx="1520845" cy="1491673"/>
            <a:chOff x="5013853" y="2395214"/>
            <a:chExt cx="1012568" cy="993146"/>
          </a:xfrm>
        </p:grpSpPr>
        <p:grpSp>
          <p:nvGrpSpPr>
            <p:cNvPr id="19" name="Group 1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27" name="Picture 2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" name="Group 2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33" name="Group 32"/>
          <p:cNvGrpSpPr/>
          <p:nvPr/>
        </p:nvGrpSpPr>
        <p:grpSpPr>
          <a:xfrm>
            <a:off x="2355083" y="1391080"/>
            <a:ext cx="1520845" cy="1491673"/>
            <a:chOff x="5013853" y="2395214"/>
            <a:chExt cx="1012568" cy="993146"/>
          </a:xfrm>
        </p:grpSpPr>
        <p:grpSp>
          <p:nvGrpSpPr>
            <p:cNvPr id="34" name="Group 3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41" name="Group 4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6" name="Group 3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48" name="Group 47"/>
          <p:cNvGrpSpPr/>
          <p:nvPr/>
        </p:nvGrpSpPr>
        <p:grpSpPr>
          <a:xfrm>
            <a:off x="2341991" y="2713035"/>
            <a:ext cx="1520845" cy="1491673"/>
            <a:chOff x="5013853" y="2395214"/>
            <a:chExt cx="1012568" cy="993146"/>
          </a:xfrm>
        </p:grpSpPr>
        <p:grpSp>
          <p:nvGrpSpPr>
            <p:cNvPr id="49" name="Group 4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50" name="Group 4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56" name="Group 5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1" name="Group 5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63" name="Group 62"/>
          <p:cNvGrpSpPr/>
          <p:nvPr/>
        </p:nvGrpSpPr>
        <p:grpSpPr>
          <a:xfrm>
            <a:off x="3873911" y="2713035"/>
            <a:ext cx="1520845" cy="1491673"/>
            <a:chOff x="5013853" y="2395214"/>
            <a:chExt cx="1012568" cy="993146"/>
          </a:xfrm>
        </p:grpSpPr>
        <p:grpSp>
          <p:nvGrpSpPr>
            <p:cNvPr id="64" name="Group 6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71" name="Group 7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72" name="Picture 7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6" name="Group 6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78" name="Group 77"/>
          <p:cNvGrpSpPr/>
          <p:nvPr/>
        </p:nvGrpSpPr>
        <p:grpSpPr>
          <a:xfrm>
            <a:off x="3869132" y="1388372"/>
            <a:ext cx="1520845" cy="1491673"/>
            <a:chOff x="5013853" y="2395214"/>
            <a:chExt cx="1012568" cy="993146"/>
          </a:xfrm>
        </p:grpSpPr>
        <p:grpSp>
          <p:nvGrpSpPr>
            <p:cNvPr id="79" name="Group 7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90" name="Picture 8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1" name="Picture 9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85" name="Picture 8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86" name="Group 8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87" name="Picture 8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88" name="Picture 8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89" name="Picture 8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1" name="Group 8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82" name="Picture 8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08" name="Group 107"/>
          <p:cNvGrpSpPr/>
          <p:nvPr/>
        </p:nvGrpSpPr>
        <p:grpSpPr>
          <a:xfrm>
            <a:off x="4624825" y="2732432"/>
            <a:ext cx="1520845" cy="1491673"/>
            <a:chOff x="5013853" y="2395214"/>
            <a:chExt cx="1012568" cy="993146"/>
          </a:xfrm>
        </p:grpSpPr>
        <p:grpSp>
          <p:nvGrpSpPr>
            <p:cNvPr id="109" name="Group 108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20" name="Picture 1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1" name="Picture 1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2" name="Picture 1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110" name="Group 109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17" name="Picture 11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18" name="Picture 11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19" name="Picture 11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1" name="Group 110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3" name="Picture 1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14" name="Picture 1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pSp>
        <p:nvGrpSpPr>
          <p:cNvPr id="123" name="Group 122"/>
          <p:cNvGrpSpPr/>
          <p:nvPr/>
        </p:nvGrpSpPr>
        <p:grpSpPr>
          <a:xfrm>
            <a:off x="4611733" y="1407769"/>
            <a:ext cx="1520845" cy="1491673"/>
            <a:chOff x="5013853" y="2395214"/>
            <a:chExt cx="1012568" cy="993146"/>
          </a:xfrm>
        </p:grpSpPr>
        <p:grpSp>
          <p:nvGrpSpPr>
            <p:cNvPr id="124" name="Group 123"/>
            <p:cNvGrpSpPr/>
            <p:nvPr/>
          </p:nvGrpSpPr>
          <p:grpSpPr>
            <a:xfrm>
              <a:off x="5055418" y="2395214"/>
              <a:ext cx="910978" cy="713520"/>
              <a:chOff x="2592614" y="2536531"/>
              <a:chExt cx="910978" cy="713520"/>
            </a:xfrm>
          </p:grpSpPr>
          <p:pic>
            <p:nvPicPr>
              <p:cNvPr id="135" name="Picture 13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6" name="Picture 13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37" name="Picture 1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  <p:grpSp>
          <p:nvGrpSpPr>
            <p:cNvPr id="125" name="Group 124"/>
            <p:cNvGrpSpPr/>
            <p:nvPr/>
          </p:nvGrpSpPr>
          <p:grpSpPr>
            <a:xfrm>
              <a:off x="5013853" y="2534346"/>
              <a:ext cx="1012568" cy="716516"/>
              <a:chOff x="1845681" y="2835563"/>
              <a:chExt cx="1012568" cy="716516"/>
            </a:xfrm>
          </p:grpSpPr>
          <p:pic>
            <p:nvPicPr>
              <p:cNvPr id="130" name="Picture 1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144729" y="2835563"/>
                <a:ext cx="713520" cy="713520"/>
              </a:xfrm>
              <a:prstGeom prst="rect">
                <a:avLst/>
              </a:prstGeom>
            </p:spPr>
          </p:pic>
          <p:grpSp>
            <p:nvGrpSpPr>
              <p:cNvPr id="131" name="Group 130"/>
              <p:cNvGrpSpPr/>
              <p:nvPr/>
            </p:nvGrpSpPr>
            <p:grpSpPr>
              <a:xfrm>
                <a:off x="1845681" y="2835563"/>
                <a:ext cx="910978" cy="716516"/>
                <a:chOff x="5104269" y="2536531"/>
                <a:chExt cx="910978" cy="716516"/>
              </a:xfrm>
            </p:grpSpPr>
            <p:pic>
              <p:nvPicPr>
                <p:cNvPr id="132" name="Picture 13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104269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3" name="Picture 13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02998" y="2536531"/>
                  <a:ext cx="713520" cy="713520"/>
                </a:xfrm>
                <a:prstGeom prst="rect">
                  <a:avLst/>
                </a:prstGeom>
              </p:spPr>
            </p:pic>
            <p:pic>
              <p:nvPicPr>
                <p:cNvPr id="134" name="Picture 13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301727" y="2539527"/>
                  <a:ext cx="713520" cy="7135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6" name="Group 125"/>
            <p:cNvGrpSpPr/>
            <p:nvPr/>
          </p:nvGrpSpPr>
          <p:grpSpPr>
            <a:xfrm>
              <a:off x="5064495" y="2674840"/>
              <a:ext cx="910978" cy="713520"/>
              <a:chOff x="2592614" y="2536531"/>
              <a:chExt cx="910978" cy="713520"/>
            </a:xfrm>
          </p:grpSpPr>
          <p:pic>
            <p:nvPicPr>
              <p:cNvPr id="127" name="Picture 12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790072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8" name="Picture 1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92614" y="2536531"/>
                <a:ext cx="713520" cy="713520"/>
              </a:xfrm>
              <a:prstGeom prst="rect">
                <a:avLst/>
              </a:prstGeom>
            </p:spPr>
          </p:pic>
          <p:pic>
            <p:nvPicPr>
              <p:cNvPr id="129" name="Picture 12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691857" y="2536531"/>
                <a:ext cx="713520" cy="713520"/>
              </a:xfrm>
              <a:prstGeom prst="rect">
                <a:avLst/>
              </a:prstGeom>
            </p:spPr>
          </p:pic>
        </p:grpSp>
      </p:grpSp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74361"/>
              </p:ext>
            </p:extLst>
          </p:nvPr>
        </p:nvGraphicFramePr>
        <p:xfrm>
          <a:off x="1752834" y="4846320"/>
          <a:ext cx="5088543" cy="1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81">
                  <a:extLst>
                    <a:ext uri="{9D8B030D-6E8A-4147-A177-3AD203B41FA5}">
                      <a16:colId xmlns:a16="http://schemas.microsoft.com/office/drawing/2014/main" val="728196628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868717297"/>
                    </a:ext>
                  </a:extLst>
                </a:gridCol>
                <a:gridCol w="1696181">
                  <a:extLst>
                    <a:ext uri="{9D8B030D-6E8A-4147-A177-3AD203B41FA5}">
                      <a16:colId xmlns:a16="http://schemas.microsoft.com/office/drawing/2014/main" val="2146755488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ตัวเลขฮินดูอารบิก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ตัวเลขไทย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ตัวหนังสือ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98802"/>
                  </a:ext>
                </a:extLst>
              </a:tr>
              <a:tr h="67748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80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๘๐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แปดสิบ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3438"/>
                  </a:ext>
                </a:extLst>
              </a:tr>
            </a:tbl>
          </a:graphicData>
        </a:graphic>
      </p:graphicFrame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989790"/>
              </p:ext>
            </p:extLst>
          </p:nvPr>
        </p:nvGraphicFramePr>
        <p:xfrm>
          <a:off x="3886211" y="4093323"/>
          <a:ext cx="793357" cy="51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7">
                  <a:extLst>
                    <a:ext uri="{9D8B030D-6E8A-4147-A177-3AD203B41FA5}">
                      <a16:colId xmlns:a16="http://schemas.microsoft.com/office/drawing/2014/main" val="1773557406"/>
                    </a:ext>
                  </a:extLst>
                </a:gridCol>
              </a:tblGrid>
              <a:tr h="51900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8 สิบ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93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507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230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Cordia New</vt:lpstr>
      <vt:lpstr>IrisUPC</vt:lpstr>
      <vt:lpstr>Trebuchet MS</vt:lpstr>
      <vt:lpstr>Wingdings 3</vt:lpstr>
      <vt:lpstr>Facet</vt:lpstr>
      <vt:lpstr>สื่อการสอน สาระการเรียนรู้วิชาคณิตศาสตร์  เรื่อง จำนวนนับ 10-100  จัดทำโดย นางพัชราภรณ์ ปราบริปู ตำแหน่ง ครูวิทยฐานะครูชำนาญการพิเศษ  โรงเรียนวัดลาดกระบัง(ศีลาภิรัตอุปถัมภ์) ปีการศึกษา 2562 สำนักงานเขตลาดกระบัง เขตลาดกระบัง กรุงเทพมหานคร</vt:lpstr>
      <vt:lpstr>เรื่อง จำนวนนับ 10-100</vt:lpstr>
      <vt:lpstr>เรื่อง จำนวนนับ 10-100</vt:lpstr>
      <vt:lpstr>เรื่อง จำนวนนับ 10-100</vt:lpstr>
      <vt:lpstr>เรื่อง จำนวนนับ 10-100</vt:lpstr>
      <vt:lpstr>เรื่อง จำนวนนับ 10-100</vt:lpstr>
      <vt:lpstr>เรื่อง จำนวนนับ 10-100</vt:lpstr>
      <vt:lpstr>เรื่อง จำนวนนับ 10-100</vt:lpstr>
      <vt:lpstr>เรื่อง จำนวนนับ 10-100</vt:lpstr>
      <vt:lpstr>เรื่อง จำนวนนับ 10-100</vt:lpstr>
      <vt:lpstr>เรื่อง จำนวนนับ 10-100</vt:lpstr>
      <vt:lpstr>เรื่อง จำนวนนับ 21-100</vt:lpstr>
      <vt:lpstr>เรื่อง จำนวนนับ 21-100</vt:lpstr>
      <vt:lpstr>เรื่อง จำนวนนับ 21-100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สื่อการสอน สาระการเรียนรู้วิชาคณิตศาสตร์ เรื่อง</dc:title>
  <dc:creator>Worapat Yarangvong</dc:creator>
  <cp:lastModifiedBy>Worapat Yarangvong</cp:lastModifiedBy>
  <cp:revision>11</cp:revision>
  <dcterms:created xsi:type="dcterms:W3CDTF">2019-11-05T15:05:32Z</dcterms:created>
  <dcterms:modified xsi:type="dcterms:W3CDTF">2019-11-05T19:07:14Z</dcterms:modified>
</cp:coreProperties>
</file>