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1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6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h-TH" b="1" dirty="0" smtClean="0"/>
              <a:t>สื่อการสอน</a:t>
            </a:r>
            <a:br>
              <a:rPr lang="th-TH" b="1" dirty="0" smtClean="0"/>
            </a:br>
            <a:r>
              <a:rPr lang="th-TH" b="1" dirty="0" smtClean="0"/>
              <a:t>สาระการเรียนรู้วิชาคณิตศาสตร์</a:t>
            </a:r>
            <a:br>
              <a:rPr lang="th-TH" b="1" dirty="0" smtClean="0"/>
            </a:br>
            <a:r>
              <a:rPr lang="th-TH" b="1" dirty="0" smtClean="0"/>
              <a:t/>
            </a:r>
            <a:br>
              <a:rPr lang="th-TH" b="1" dirty="0" smtClean="0"/>
            </a:br>
            <a:r>
              <a:rPr lang="th-TH" b="1" dirty="0" smtClean="0"/>
              <a:t>เรื่อง</a:t>
            </a:r>
            <a:br>
              <a:rPr lang="th-TH" b="1" dirty="0" smtClean="0"/>
            </a:br>
            <a:r>
              <a:rPr lang="th-TH" b="1" dirty="0" smtClean="0"/>
              <a:t>จำนวนนับ 10-100</a:t>
            </a:r>
            <a:br>
              <a:rPr lang="th-TH" b="1" dirty="0" smtClean="0"/>
            </a:br>
            <a:r>
              <a:rPr lang="th-TH" b="1" dirty="0" smtClean="0"/>
              <a:t/>
            </a:r>
            <a:br>
              <a:rPr lang="th-TH" b="1" dirty="0" smtClean="0"/>
            </a:br>
            <a:r>
              <a:rPr lang="th-TH" b="1" dirty="0" smtClean="0"/>
              <a:t>จัดทำโดย</a:t>
            </a:r>
            <a:br>
              <a:rPr lang="th-TH" b="1" dirty="0" smtClean="0"/>
            </a:br>
            <a:r>
              <a:rPr lang="th-TH" b="1" dirty="0" smtClean="0"/>
              <a:t>นางพัชราภรณ์ ปราบริปู</a:t>
            </a:r>
            <a:br>
              <a:rPr lang="th-TH" b="1" dirty="0" smtClean="0"/>
            </a:br>
            <a:r>
              <a:rPr lang="th-TH" b="1" dirty="0" smtClean="0"/>
              <a:t>ตำแหน่ง ครูวิทยฐานะครูชำนาญการพิเศษ</a:t>
            </a:r>
            <a:br>
              <a:rPr lang="th-TH" b="1" dirty="0" smtClean="0"/>
            </a:br>
            <a:r>
              <a:rPr lang="th-TH" b="1" dirty="0" smtClean="0"/>
              <a:t/>
            </a:r>
            <a:br>
              <a:rPr lang="th-TH" b="1" dirty="0" smtClean="0"/>
            </a:br>
            <a:r>
              <a:rPr lang="th-TH" b="1" dirty="0" smtClean="0"/>
              <a:t>โรงเรียนวัดลาดกระบัง(ศีลาภิรัตอุปถัมภ์) ปีการศึกษา 2562</a:t>
            </a:r>
            <a:br>
              <a:rPr lang="th-TH" b="1" dirty="0" smtClean="0"/>
            </a:br>
            <a:r>
              <a:rPr lang="th-TH" b="1" dirty="0" smtClean="0"/>
              <a:t>สำนักงานเขตลาดกระบัง เขตลาดกระบัง กรุงเทพมหานคร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1946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เรื่อง จำนวนนับ 10-100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2716127" y="2721348"/>
            <a:ext cx="1520845" cy="1491673"/>
            <a:chOff x="5013853" y="2395214"/>
            <a:chExt cx="1012568" cy="993146"/>
          </a:xfrm>
        </p:grpSpPr>
        <p:grpSp>
          <p:nvGrpSpPr>
            <p:cNvPr id="4" name="Group 3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15" name="Picture 1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6" name="Picture 1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7" name="Picture 1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5" name="Group 4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10" name="Picture 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11" name="Group 10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12" name="Picture 11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13" name="Picture 12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14" name="Picture 13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6" name="Group 5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7" name="Picture 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8" name="Picture 7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grpSp>
        <p:nvGrpSpPr>
          <p:cNvPr id="18" name="Group 17"/>
          <p:cNvGrpSpPr/>
          <p:nvPr/>
        </p:nvGrpSpPr>
        <p:grpSpPr>
          <a:xfrm>
            <a:off x="2719661" y="1396685"/>
            <a:ext cx="1520845" cy="1491673"/>
            <a:chOff x="5013853" y="2395214"/>
            <a:chExt cx="1012568" cy="993146"/>
          </a:xfrm>
        </p:grpSpPr>
        <p:grpSp>
          <p:nvGrpSpPr>
            <p:cNvPr id="19" name="Group 18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30" name="Picture 2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20" name="Group 19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25" name="Picture 2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26" name="Group 25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27" name="Picture 26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28" name="Picture 27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29" name="Picture 28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21" name="Group 20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22" name="Picture 2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grpSp>
        <p:nvGrpSpPr>
          <p:cNvPr id="33" name="Group 32"/>
          <p:cNvGrpSpPr/>
          <p:nvPr/>
        </p:nvGrpSpPr>
        <p:grpSpPr>
          <a:xfrm>
            <a:off x="1947752" y="1399393"/>
            <a:ext cx="1520845" cy="1491673"/>
            <a:chOff x="5013853" y="2395214"/>
            <a:chExt cx="1012568" cy="993146"/>
          </a:xfrm>
        </p:grpSpPr>
        <p:grpSp>
          <p:nvGrpSpPr>
            <p:cNvPr id="34" name="Group 33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45" name="Picture 4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46" name="Picture 4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47" name="Picture 4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35" name="Group 34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40" name="Picture 3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41" name="Group 40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42" name="Picture 41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43" name="Picture 42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44" name="Picture 43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36" name="Group 35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37" name="Picture 3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38" name="Picture 37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39" name="Picture 3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grpSp>
        <p:nvGrpSpPr>
          <p:cNvPr id="48" name="Group 47"/>
          <p:cNvGrpSpPr/>
          <p:nvPr/>
        </p:nvGrpSpPr>
        <p:grpSpPr>
          <a:xfrm>
            <a:off x="1934660" y="2721348"/>
            <a:ext cx="1520845" cy="1491673"/>
            <a:chOff x="5013853" y="2395214"/>
            <a:chExt cx="1012568" cy="993146"/>
          </a:xfrm>
        </p:grpSpPr>
        <p:grpSp>
          <p:nvGrpSpPr>
            <p:cNvPr id="49" name="Group 48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60" name="Picture 5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61" name="Picture 60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62" name="Picture 6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50" name="Group 49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55" name="Picture 5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56" name="Group 55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57" name="Picture 56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58" name="Picture 57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59" name="Picture 58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51" name="Group 50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52" name="Picture 5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53" name="Picture 5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54" name="Picture 5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grpSp>
        <p:nvGrpSpPr>
          <p:cNvPr id="63" name="Group 62"/>
          <p:cNvGrpSpPr/>
          <p:nvPr/>
        </p:nvGrpSpPr>
        <p:grpSpPr>
          <a:xfrm>
            <a:off x="3466580" y="2721348"/>
            <a:ext cx="1520845" cy="1491673"/>
            <a:chOff x="5013853" y="2395214"/>
            <a:chExt cx="1012568" cy="993146"/>
          </a:xfrm>
        </p:grpSpPr>
        <p:grpSp>
          <p:nvGrpSpPr>
            <p:cNvPr id="64" name="Group 63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75" name="Picture 7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76" name="Picture 7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77" name="Picture 7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65" name="Group 64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71" name="Group 70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72" name="Picture 71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73" name="Picture 72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74" name="Picture 73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66" name="Group 65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69" name="Picture 6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grpSp>
        <p:nvGrpSpPr>
          <p:cNvPr id="78" name="Group 77"/>
          <p:cNvGrpSpPr/>
          <p:nvPr/>
        </p:nvGrpSpPr>
        <p:grpSpPr>
          <a:xfrm>
            <a:off x="3461801" y="1396685"/>
            <a:ext cx="1520845" cy="1491673"/>
            <a:chOff x="5013853" y="2395214"/>
            <a:chExt cx="1012568" cy="993146"/>
          </a:xfrm>
        </p:grpSpPr>
        <p:grpSp>
          <p:nvGrpSpPr>
            <p:cNvPr id="79" name="Group 78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90" name="Picture 8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91" name="Picture 90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92" name="Picture 9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80" name="Group 79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85" name="Picture 8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86" name="Group 85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87" name="Picture 86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88" name="Picture 87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89" name="Picture 88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81" name="Group 80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82" name="Picture 8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83" name="Picture 8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84" name="Picture 8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grpSp>
        <p:nvGrpSpPr>
          <p:cNvPr id="93" name="Group 92"/>
          <p:cNvGrpSpPr/>
          <p:nvPr/>
        </p:nvGrpSpPr>
        <p:grpSpPr>
          <a:xfrm>
            <a:off x="4217494" y="2740745"/>
            <a:ext cx="1520845" cy="1491673"/>
            <a:chOff x="5013853" y="2395214"/>
            <a:chExt cx="1012568" cy="993146"/>
          </a:xfrm>
        </p:grpSpPr>
        <p:grpSp>
          <p:nvGrpSpPr>
            <p:cNvPr id="94" name="Group 93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105" name="Picture 10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06" name="Picture 10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07" name="Picture 10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95" name="Group 94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100" name="Picture 9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101" name="Group 100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102" name="Picture 101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103" name="Picture 102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104" name="Picture 103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96" name="Group 95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97" name="Picture 9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98" name="Picture 97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99" name="Picture 9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grpSp>
        <p:nvGrpSpPr>
          <p:cNvPr id="108" name="Group 107"/>
          <p:cNvGrpSpPr/>
          <p:nvPr/>
        </p:nvGrpSpPr>
        <p:grpSpPr>
          <a:xfrm>
            <a:off x="4204402" y="1416082"/>
            <a:ext cx="1520845" cy="1491673"/>
            <a:chOff x="5013853" y="2395214"/>
            <a:chExt cx="1012568" cy="993146"/>
          </a:xfrm>
        </p:grpSpPr>
        <p:grpSp>
          <p:nvGrpSpPr>
            <p:cNvPr id="109" name="Group 108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120" name="Picture 11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21" name="Picture 120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22" name="Picture 12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110" name="Group 109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115" name="Picture 11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116" name="Group 115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117" name="Picture 116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118" name="Picture 117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119" name="Picture 118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111" name="Group 110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112" name="Picture 11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13" name="Picture 11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14" name="Picture 11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graphicFrame>
        <p:nvGraphicFramePr>
          <p:cNvPr id="123" name="Table 1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552743"/>
              </p:ext>
            </p:extLst>
          </p:nvPr>
        </p:nvGraphicFramePr>
        <p:xfrm>
          <a:off x="1752834" y="4846320"/>
          <a:ext cx="5088543" cy="10848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6181">
                  <a:extLst>
                    <a:ext uri="{9D8B030D-6E8A-4147-A177-3AD203B41FA5}">
                      <a16:colId xmlns:a16="http://schemas.microsoft.com/office/drawing/2014/main" val="728196628"/>
                    </a:ext>
                  </a:extLst>
                </a:gridCol>
                <a:gridCol w="1696181">
                  <a:extLst>
                    <a:ext uri="{9D8B030D-6E8A-4147-A177-3AD203B41FA5}">
                      <a16:colId xmlns:a16="http://schemas.microsoft.com/office/drawing/2014/main" val="868717297"/>
                    </a:ext>
                  </a:extLst>
                </a:gridCol>
                <a:gridCol w="1696181">
                  <a:extLst>
                    <a:ext uri="{9D8B030D-6E8A-4147-A177-3AD203B41FA5}">
                      <a16:colId xmlns:a16="http://schemas.microsoft.com/office/drawing/2014/main" val="2146755488"/>
                    </a:ext>
                  </a:extLst>
                </a:gridCol>
              </a:tblGrid>
              <a:tr h="407324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ตัวเลขฮินดูอารบิก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ตัวเลขไทย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ตัวหนังสือ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4498802"/>
                  </a:ext>
                </a:extLst>
              </a:tr>
              <a:tr h="677488"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/>
                        <a:t>90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/>
                        <a:t>๙๐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/>
                        <a:t>เก้าสิบ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413438"/>
                  </a:ext>
                </a:extLst>
              </a:tr>
            </a:tbl>
          </a:graphicData>
        </a:graphic>
      </p:graphicFrame>
      <p:graphicFrame>
        <p:nvGraphicFramePr>
          <p:cNvPr id="124" name="Table 1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302105"/>
              </p:ext>
            </p:extLst>
          </p:nvPr>
        </p:nvGraphicFramePr>
        <p:xfrm>
          <a:off x="3886211" y="4093323"/>
          <a:ext cx="793357" cy="519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3357">
                  <a:extLst>
                    <a:ext uri="{9D8B030D-6E8A-4147-A177-3AD203B41FA5}">
                      <a16:colId xmlns:a16="http://schemas.microsoft.com/office/drawing/2014/main" val="1773557406"/>
                    </a:ext>
                  </a:extLst>
                </a:gridCol>
              </a:tblGrid>
              <a:tr h="519001">
                <a:tc>
                  <a:txBody>
                    <a:bodyPr/>
                    <a:lstStyle/>
                    <a:p>
                      <a:r>
                        <a:rPr lang="th-TH" sz="2800" dirty="0" smtClean="0"/>
                        <a:t>9 สิบ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2493597"/>
                  </a:ext>
                </a:extLst>
              </a:tr>
            </a:tbl>
          </a:graphicData>
        </a:graphic>
      </p:graphicFrame>
      <p:grpSp>
        <p:nvGrpSpPr>
          <p:cNvPr id="125" name="Group 124"/>
          <p:cNvGrpSpPr/>
          <p:nvPr/>
        </p:nvGrpSpPr>
        <p:grpSpPr>
          <a:xfrm>
            <a:off x="4950731" y="2144207"/>
            <a:ext cx="1520845" cy="1491673"/>
            <a:chOff x="5013853" y="2395214"/>
            <a:chExt cx="1012568" cy="993146"/>
          </a:xfrm>
        </p:grpSpPr>
        <p:grpSp>
          <p:nvGrpSpPr>
            <p:cNvPr id="126" name="Group 125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137" name="Picture 13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38" name="Picture 137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39" name="Picture 13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127" name="Group 126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132" name="Picture 13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133" name="Group 132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134" name="Picture 133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135" name="Picture 134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136" name="Picture 135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128" name="Group 127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129" name="Picture 12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30" name="Picture 12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31" name="Picture 130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382782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เรื่อง จำนวนนับ 10-100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2849138" y="2582253"/>
            <a:ext cx="1520845" cy="1491673"/>
            <a:chOff x="5013853" y="2395214"/>
            <a:chExt cx="1012568" cy="993146"/>
          </a:xfrm>
        </p:grpSpPr>
        <p:grpSp>
          <p:nvGrpSpPr>
            <p:cNvPr id="4" name="Group 3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15" name="Picture 1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6" name="Picture 1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7" name="Picture 1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5" name="Group 4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10" name="Picture 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11" name="Group 10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12" name="Picture 11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13" name="Picture 12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14" name="Picture 13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6" name="Group 5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7" name="Picture 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8" name="Picture 7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grpSp>
        <p:nvGrpSpPr>
          <p:cNvPr id="18" name="Group 17"/>
          <p:cNvGrpSpPr/>
          <p:nvPr/>
        </p:nvGrpSpPr>
        <p:grpSpPr>
          <a:xfrm>
            <a:off x="2852672" y="1257590"/>
            <a:ext cx="1520845" cy="1491673"/>
            <a:chOff x="5013853" y="2395214"/>
            <a:chExt cx="1012568" cy="993146"/>
          </a:xfrm>
        </p:grpSpPr>
        <p:grpSp>
          <p:nvGrpSpPr>
            <p:cNvPr id="19" name="Group 18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30" name="Picture 2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20" name="Group 19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25" name="Picture 2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26" name="Group 25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27" name="Picture 26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28" name="Picture 27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29" name="Picture 28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21" name="Group 20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22" name="Picture 2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grpSp>
        <p:nvGrpSpPr>
          <p:cNvPr id="33" name="Group 32"/>
          <p:cNvGrpSpPr/>
          <p:nvPr/>
        </p:nvGrpSpPr>
        <p:grpSpPr>
          <a:xfrm>
            <a:off x="2080763" y="1260298"/>
            <a:ext cx="1520845" cy="1491673"/>
            <a:chOff x="5013853" y="2395214"/>
            <a:chExt cx="1012568" cy="993146"/>
          </a:xfrm>
        </p:grpSpPr>
        <p:grpSp>
          <p:nvGrpSpPr>
            <p:cNvPr id="34" name="Group 33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45" name="Picture 4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46" name="Picture 4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47" name="Picture 4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35" name="Group 34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40" name="Picture 3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41" name="Group 40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42" name="Picture 41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43" name="Picture 42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44" name="Picture 43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36" name="Group 35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37" name="Picture 3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38" name="Picture 37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39" name="Picture 3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grpSp>
        <p:nvGrpSpPr>
          <p:cNvPr id="48" name="Group 47"/>
          <p:cNvGrpSpPr/>
          <p:nvPr/>
        </p:nvGrpSpPr>
        <p:grpSpPr>
          <a:xfrm>
            <a:off x="2067671" y="2582253"/>
            <a:ext cx="1520845" cy="1491673"/>
            <a:chOff x="5013853" y="2395214"/>
            <a:chExt cx="1012568" cy="993146"/>
          </a:xfrm>
        </p:grpSpPr>
        <p:grpSp>
          <p:nvGrpSpPr>
            <p:cNvPr id="49" name="Group 48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60" name="Picture 5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61" name="Picture 60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62" name="Picture 6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50" name="Group 49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55" name="Picture 5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56" name="Group 55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57" name="Picture 56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58" name="Picture 57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59" name="Picture 58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51" name="Group 50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52" name="Picture 5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53" name="Picture 5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54" name="Picture 5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grpSp>
        <p:nvGrpSpPr>
          <p:cNvPr id="63" name="Group 62"/>
          <p:cNvGrpSpPr/>
          <p:nvPr/>
        </p:nvGrpSpPr>
        <p:grpSpPr>
          <a:xfrm>
            <a:off x="3599591" y="2582253"/>
            <a:ext cx="1520845" cy="1491673"/>
            <a:chOff x="5013853" y="2395214"/>
            <a:chExt cx="1012568" cy="993146"/>
          </a:xfrm>
        </p:grpSpPr>
        <p:grpSp>
          <p:nvGrpSpPr>
            <p:cNvPr id="64" name="Group 63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75" name="Picture 7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76" name="Picture 7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77" name="Picture 7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65" name="Group 64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71" name="Group 70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72" name="Picture 71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73" name="Picture 72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74" name="Picture 73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66" name="Group 65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69" name="Picture 6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grpSp>
        <p:nvGrpSpPr>
          <p:cNvPr id="78" name="Group 77"/>
          <p:cNvGrpSpPr/>
          <p:nvPr/>
        </p:nvGrpSpPr>
        <p:grpSpPr>
          <a:xfrm>
            <a:off x="3594812" y="1257590"/>
            <a:ext cx="1520845" cy="1491673"/>
            <a:chOff x="5013853" y="2395214"/>
            <a:chExt cx="1012568" cy="993146"/>
          </a:xfrm>
        </p:grpSpPr>
        <p:grpSp>
          <p:nvGrpSpPr>
            <p:cNvPr id="79" name="Group 78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90" name="Picture 8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91" name="Picture 90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92" name="Picture 9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80" name="Group 79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85" name="Picture 8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86" name="Group 85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87" name="Picture 86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88" name="Picture 87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89" name="Picture 88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81" name="Group 80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82" name="Picture 8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83" name="Picture 8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84" name="Picture 8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grpSp>
        <p:nvGrpSpPr>
          <p:cNvPr id="93" name="Group 92"/>
          <p:cNvGrpSpPr/>
          <p:nvPr/>
        </p:nvGrpSpPr>
        <p:grpSpPr>
          <a:xfrm>
            <a:off x="4350505" y="2601650"/>
            <a:ext cx="1520845" cy="1491673"/>
            <a:chOff x="5013853" y="2395214"/>
            <a:chExt cx="1012568" cy="993146"/>
          </a:xfrm>
        </p:grpSpPr>
        <p:grpSp>
          <p:nvGrpSpPr>
            <p:cNvPr id="94" name="Group 93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105" name="Picture 10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06" name="Picture 10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07" name="Picture 10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95" name="Group 94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100" name="Picture 9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101" name="Group 100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102" name="Picture 101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103" name="Picture 102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104" name="Picture 103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96" name="Group 95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97" name="Picture 9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98" name="Picture 97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99" name="Picture 9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grpSp>
        <p:nvGrpSpPr>
          <p:cNvPr id="108" name="Group 107"/>
          <p:cNvGrpSpPr/>
          <p:nvPr/>
        </p:nvGrpSpPr>
        <p:grpSpPr>
          <a:xfrm>
            <a:off x="4337413" y="1276987"/>
            <a:ext cx="1520845" cy="1491673"/>
            <a:chOff x="5013853" y="2395214"/>
            <a:chExt cx="1012568" cy="993146"/>
          </a:xfrm>
        </p:grpSpPr>
        <p:grpSp>
          <p:nvGrpSpPr>
            <p:cNvPr id="109" name="Group 108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120" name="Picture 11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21" name="Picture 120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22" name="Picture 12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110" name="Group 109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115" name="Picture 11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116" name="Group 115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117" name="Picture 116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118" name="Picture 117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119" name="Picture 118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111" name="Group 110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112" name="Picture 11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13" name="Picture 11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14" name="Picture 11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graphicFrame>
        <p:nvGraphicFramePr>
          <p:cNvPr id="123" name="Table 1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5413257"/>
              </p:ext>
            </p:extLst>
          </p:nvPr>
        </p:nvGraphicFramePr>
        <p:xfrm>
          <a:off x="3886211" y="4093323"/>
          <a:ext cx="1022098" cy="519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2098">
                  <a:extLst>
                    <a:ext uri="{9D8B030D-6E8A-4147-A177-3AD203B41FA5}">
                      <a16:colId xmlns:a16="http://schemas.microsoft.com/office/drawing/2014/main" val="1773557406"/>
                    </a:ext>
                  </a:extLst>
                </a:gridCol>
              </a:tblGrid>
              <a:tr h="519001"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/>
                        <a:t>10 สิบ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2493597"/>
                  </a:ext>
                </a:extLst>
              </a:tr>
            </a:tbl>
          </a:graphicData>
        </a:graphic>
      </p:graphicFrame>
      <p:graphicFrame>
        <p:nvGraphicFramePr>
          <p:cNvPr id="124" name="Table 1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032698"/>
              </p:ext>
            </p:extLst>
          </p:nvPr>
        </p:nvGraphicFramePr>
        <p:xfrm>
          <a:off x="1752834" y="4846320"/>
          <a:ext cx="5088543" cy="10848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6181">
                  <a:extLst>
                    <a:ext uri="{9D8B030D-6E8A-4147-A177-3AD203B41FA5}">
                      <a16:colId xmlns:a16="http://schemas.microsoft.com/office/drawing/2014/main" val="728196628"/>
                    </a:ext>
                  </a:extLst>
                </a:gridCol>
                <a:gridCol w="1696181">
                  <a:extLst>
                    <a:ext uri="{9D8B030D-6E8A-4147-A177-3AD203B41FA5}">
                      <a16:colId xmlns:a16="http://schemas.microsoft.com/office/drawing/2014/main" val="868717297"/>
                    </a:ext>
                  </a:extLst>
                </a:gridCol>
                <a:gridCol w="1696181">
                  <a:extLst>
                    <a:ext uri="{9D8B030D-6E8A-4147-A177-3AD203B41FA5}">
                      <a16:colId xmlns:a16="http://schemas.microsoft.com/office/drawing/2014/main" val="2146755488"/>
                    </a:ext>
                  </a:extLst>
                </a:gridCol>
              </a:tblGrid>
              <a:tr h="407324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ตัวเลขฮินดูอารบิก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ตัวเลขไทย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ตัวหนังสือ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4498802"/>
                  </a:ext>
                </a:extLst>
              </a:tr>
              <a:tr h="677488"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/>
                        <a:t>100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/>
                        <a:t>๑๐๐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/>
                        <a:t>หนึ่งร้อย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413438"/>
                  </a:ext>
                </a:extLst>
              </a:tr>
            </a:tbl>
          </a:graphicData>
        </a:graphic>
      </p:graphicFrame>
      <p:grpSp>
        <p:nvGrpSpPr>
          <p:cNvPr id="125" name="Group 124"/>
          <p:cNvGrpSpPr/>
          <p:nvPr/>
        </p:nvGrpSpPr>
        <p:grpSpPr>
          <a:xfrm>
            <a:off x="5101733" y="2601650"/>
            <a:ext cx="1520845" cy="1491673"/>
            <a:chOff x="5013853" y="2395214"/>
            <a:chExt cx="1012568" cy="993146"/>
          </a:xfrm>
        </p:grpSpPr>
        <p:grpSp>
          <p:nvGrpSpPr>
            <p:cNvPr id="126" name="Group 125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137" name="Picture 13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38" name="Picture 137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39" name="Picture 13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127" name="Group 126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132" name="Picture 13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133" name="Group 132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134" name="Picture 133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135" name="Picture 134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136" name="Picture 135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128" name="Group 127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129" name="Picture 12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30" name="Picture 12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31" name="Picture 130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grpSp>
        <p:nvGrpSpPr>
          <p:cNvPr id="140" name="Group 139"/>
          <p:cNvGrpSpPr/>
          <p:nvPr/>
        </p:nvGrpSpPr>
        <p:grpSpPr>
          <a:xfrm>
            <a:off x="5088641" y="1276987"/>
            <a:ext cx="1520845" cy="1491673"/>
            <a:chOff x="5013853" y="2395214"/>
            <a:chExt cx="1012568" cy="993146"/>
          </a:xfrm>
        </p:grpSpPr>
        <p:grpSp>
          <p:nvGrpSpPr>
            <p:cNvPr id="141" name="Group 140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152" name="Picture 15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53" name="Picture 15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54" name="Picture 15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142" name="Group 141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147" name="Picture 14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148" name="Group 147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149" name="Picture 148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150" name="Picture 149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151" name="Picture 150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143" name="Group 142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144" name="Picture 14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45" name="Picture 14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46" name="Picture 14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7598603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เรื่อง จำนวนนับ </a:t>
            </a:r>
            <a:r>
              <a:rPr lang="th-TH" dirty="0" smtClean="0"/>
              <a:t>21-100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2668817" y="2181022"/>
            <a:ext cx="1520845" cy="1491673"/>
            <a:chOff x="5013853" y="2395214"/>
            <a:chExt cx="1012568" cy="993146"/>
          </a:xfrm>
        </p:grpSpPr>
        <p:grpSp>
          <p:nvGrpSpPr>
            <p:cNvPr id="4" name="Group 3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15" name="Picture 1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6" name="Picture 1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7" name="Picture 1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5" name="Group 4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10" name="Picture 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11" name="Group 10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12" name="Picture 11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13" name="Picture 12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14" name="Picture 13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6" name="Group 5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7" name="Picture 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8" name="Picture 7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grpSp>
        <p:nvGrpSpPr>
          <p:cNvPr id="18" name="Group 17"/>
          <p:cNvGrpSpPr/>
          <p:nvPr/>
        </p:nvGrpSpPr>
        <p:grpSpPr>
          <a:xfrm>
            <a:off x="3608199" y="2174436"/>
            <a:ext cx="1520845" cy="1491673"/>
            <a:chOff x="5013853" y="2395214"/>
            <a:chExt cx="1012568" cy="993146"/>
          </a:xfrm>
        </p:grpSpPr>
        <p:grpSp>
          <p:nvGrpSpPr>
            <p:cNvPr id="19" name="Group 18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30" name="Picture 2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20" name="Group 19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25" name="Picture 2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26" name="Group 25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27" name="Picture 26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28" name="Picture 27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29" name="Picture 28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21" name="Group 20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22" name="Picture 2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282133"/>
              </p:ext>
            </p:extLst>
          </p:nvPr>
        </p:nvGraphicFramePr>
        <p:xfrm>
          <a:off x="3079876" y="4093323"/>
          <a:ext cx="2381586" cy="519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1586">
                  <a:extLst>
                    <a:ext uri="{9D8B030D-6E8A-4147-A177-3AD203B41FA5}">
                      <a16:colId xmlns:a16="http://schemas.microsoft.com/office/drawing/2014/main" val="1773557406"/>
                    </a:ext>
                  </a:extLst>
                </a:gridCol>
              </a:tblGrid>
              <a:tr h="519001"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/>
                        <a:t>2 สิบ กับ 1 หน่วย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2493597"/>
                  </a:ext>
                </a:extLst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663066"/>
              </p:ext>
            </p:extLst>
          </p:nvPr>
        </p:nvGraphicFramePr>
        <p:xfrm>
          <a:off x="1752834" y="4846320"/>
          <a:ext cx="5088543" cy="10848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6181">
                  <a:extLst>
                    <a:ext uri="{9D8B030D-6E8A-4147-A177-3AD203B41FA5}">
                      <a16:colId xmlns:a16="http://schemas.microsoft.com/office/drawing/2014/main" val="728196628"/>
                    </a:ext>
                  </a:extLst>
                </a:gridCol>
                <a:gridCol w="1696181">
                  <a:extLst>
                    <a:ext uri="{9D8B030D-6E8A-4147-A177-3AD203B41FA5}">
                      <a16:colId xmlns:a16="http://schemas.microsoft.com/office/drawing/2014/main" val="868717297"/>
                    </a:ext>
                  </a:extLst>
                </a:gridCol>
                <a:gridCol w="1696181">
                  <a:extLst>
                    <a:ext uri="{9D8B030D-6E8A-4147-A177-3AD203B41FA5}">
                      <a16:colId xmlns:a16="http://schemas.microsoft.com/office/drawing/2014/main" val="2146755488"/>
                    </a:ext>
                  </a:extLst>
                </a:gridCol>
              </a:tblGrid>
              <a:tr h="407324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ตัวเลขฮินดูอารบิก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ตัวเลขไทย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ตัวหนังสือ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4498802"/>
                  </a:ext>
                </a:extLst>
              </a:tr>
              <a:tr h="677488"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/>
                        <a:t>21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/>
                        <a:t>๒๑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/>
                        <a:t>ยี่สิบเอ็ด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413438"/>
                  </a:ext>
                </a:extLst>
              </a:tr>
            </a:tbl>
          </a:graphicData>
        </a:graphic>
      </p:graphicFrame>
      <p:pic>
        <p:nvPicPr>
          <p:cNvPr id="35" name="Picture 3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729309" y="2409814"/>
            <a:ext cx="1083327" cy="1083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3033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เรื่อง จำนวนนับ 21-100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1912482"/>
              </p:ext>
            </p:extLst>
          </p:nvPr>
        </p:nvGraphicFramePr>
        <p:xfrm>
          <a:off x="3079876" y="4093323"/>
          <a:ext cx="2381586" cy="519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1586">
                  <a:extLst>
                    <a:ext uri="{9D8B030D-6E8A-4147-A177-3AD203B41FA5}">
                      <a16:colId xmlns:a16="http://schemas.microsoft.com/office/drawing/2014/main" val="1773557406"/>
                    </a:ext>
                  </a:extLst>
                </a:gridCol>
              </a:tblGrid>
              <a:tr h="519001"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/>
                        <a:t>3 สิบ กับ 6 หน่วย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2493597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4265511"/>
              </p:ext>
            </p:extLst>
          </p:nvPr>
        </p:nvGraphicFramePr>
        <p:xfrm>
          <a:off x="1752834" y="4846320"/>
          <a:ext cx="5088543" cy="10848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6181">
                  <a:extLst>
                    <a:ext uri="{9D8B030D-6E8A-4147-A177-3AD203B41FA5}">
                      <a16:colId xmlns:a16="http://schemas.microsoft.com/office/drawing/2014/main" val="728196628"/>
                    </a:ext>
                  </a:extLst>
                </a:gridCol>
                <a:gridCol w="1696181">
                  <a:extLst>
                    <a:ext uri="{9D8B030D-6E8A-4147-A177-3AD203B41FA5}">
                      <a16:colId xmlns:a16="http://schemas.microsoft.com/office/drawing/2014/main" val="868717297"/>
                    </a:ext>
                  </a:extLst>
                </a:gridCol>
                <a:gridCol w="1696181">
                  <a:extLst>
                    <a:ext uri="{9D8B030D-6E8A-4147-A177-3AD203B41FA5}">
                      <a16:colId xmlns:a16="http://schemas.microsoft.com/office/drawing/2014/main" val="2146755488"/>
                    </a:ext>
                  </a:extLst>
                </a:gridCol>
              </a:tblGrid>
              <a:tr h="407324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ตัวเลขฮินดูอารบิก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ตัวเลขไทย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ตัวหนังสือ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4498802"/>
                  </a:ext>
                </a:extLst>
              </a:tr>
              <a:tr h="677488"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/>
                        <a:t>36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/>
                        <a:t>๓๖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/>
                        <a:t>สามสิบหก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413438"/>
                  </a:ext>
                </a:extLst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1811318" y="2164396"/>
            <a:ext cx="1520845" cy="1491673"/>
            <a:chOff x="5013853" y="2395214"/>
            <a:chExt cx="1012568" cy="993146"/>
          </a:xfrm>
        </p:grpSpPr>
        <p:grpSp>
          <p:nvGrpSpPr>
            <p:cNvPr id="6" name="Group 5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17" name="Picture 1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8" name="Picture 17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7" name="Group 6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12" name="Picture 1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13" name="Group 12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14" name="Picture 13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15" name="Picture 14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16" name="Picture 15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8" name="Group 7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0" name="Picture 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grpSp>
        <p:nvGrpSpPr>
          <p:cNvPr id="20" name="Group 19"/>
          <p:cNvGrpSpPr/>
          <p:nvPr/>
        </p:nvGrpSpPr>
        <p:grpSpPr>
          <a:xfrm>
            <a:off x="2550045" y="2181661"/>
            <a:ext cx="1520845" cy="1491673"/>
            <a:chOff x="5013853" y="2395214"/>
            <a:chExt cx="1012568" cy="993146"/>
          </a:xfrm>
        </p:grpSpPr>
        <p:grpSp>
          <p:nvGrpSpPr>
            <p:cNvPr id="21" name="Group 20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32" name="Picture 3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22" name="Group 21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27" name="Picture 2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28" name="Group 27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29" name="Picture 28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30" name="Picture 29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31" name="Picture 30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23" name="Group 22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24" name="Picture 2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grpSp>
        <p:nvGrpSpPr>
          <p:cNvPr id="35" name="Group 34"/>
          <p:cNvGrpSpPr/>
          <p:nvPr/>
        </p:nvGrpSpPr>
        <p:grpSpPr>
          <a:xfrm>
            <a:off x="3264665" y="2181661"/>
            <a:ext cx="1520845" cy="1491673"/>
            <a:chOff x="5013853" y="2395214"/>
            <a:chExt cx="1012568" cy="993146"/>
          </a:xfrm>
        </p:grpSpPr>
        <p:grpSp>
          <p:nvGrpSpPr>
            <p:cNvPr id="36" name="Group 35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47" name="Picture 4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48" name="Picture 47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49" name="Picture 4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37" name="Group 36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42" name="Picture 4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43" name="Group 42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44" name="Picture 43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45" name="Picture 44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46" name="Picture 45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38" name="Group 37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39" name="Picture 3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40" name="Picture 3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41" name="Picture 40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pic>
        <p:nvPicPr>
          <p:cNvPr id="50" name="Picture 4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989472" y="2409814"/>
            <a:ext cx="1083327" cy="1083327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191750" y="2412583"/>
            <a:ext cx="1083327" cy="1083327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385715" y="2415355"/>
            <a:ext cx="1083327" cy="1083327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87992" y="2409809"/>
            <a:ext cx="1083327" cy="1083327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790270" y="2412575"/>
            <a:ext cx="1083327" cy="1083327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984236" y="2407029"/>
            <a:ext cx="1083327" cy="1083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9724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เรื่อง จำนวนนับ 21-100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6960653"/>
              </p:ext>
            </p:extLst>
          </p:nvPr>
        </p:nvGraphicFramePr>
        <p:xfrm>
          <a:off x="3079876" y="4093323"/>
          <a:ext cx="2381586" cy="519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1586">
                  <a:extLst>
                    <a:ext uri="{9D8B030D-6E8A-4147-A177-3AD203B41FA5}">
                      <a16:colId xmlns:a16="http://schemas.microsoft.com/office/drawing/2014/main" val="1773557406"/>
                    </a:ext>
                  </a:extLst>
                </a:gridCol>
              </a:tblGrid>
              <a:tr h="519001"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/>
                        <a:t>5 สิบ กับ 9 หน่วย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2493597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619664"/>
              </p:ext>
            </p:extLst>
          </p:nvPr>
        </p:nvGraphicFramePr>
        <p:xfrm>
          <a:off x="1752834" y="4846320"/>
          <a:ext cx="5088543" cy="10848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6181">
                  <a:extLst>
                    <a:ext uri="{9D8B030D-6E8A-4147-A177-3AD203B41FA5}">
                      <a16:colId xmlns:a16="http://schemas.microsoft.com/office/drawing/2014/main" val="728196628"/>
                    </a:ext>
                  </a:extLst>
                </a:gridCol>
                <a:gridCol w="1696181">
                  <a:extLst>
                    <a:ext uri="{9D8B030D-6E8A-4147-A177-3AD203B41FA5}">
                      <a16:colId xmlns:a16="http://schemas.microsoft.com/office/drawing/2014/main" val="868717297"/>
                    </a:ext>
                  </a:extLst>
                </a:gridCol>
                <a:gridCol w="1696181">
                  <a:extLst>
                    <a:ext uri="{9D8B030D-6E8A-4147-A177-3AD203B41FA5}">
                      <a16:colId xmlns:a16="http://schemas.microsoft.com/office/drawing/2014/main" val="2146755488"/>
                    </a:ext>
                  </a:extLst>
                </a:gridCol>
              </a:tblGrid>
              <a:tr h="407324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ตัวเลขฮินดูอารบิก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ตัวเลขไทย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ตัวหนังสือ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4498802"/>
                  </a:ext>
                </a:extLst>
              </a:tr>
              <a:tr h="677488"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/>
                        <a:t>59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/>
                        <a:t>๕๙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/>
                        <a:t>ห้าสิบเก้า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413438"/>
                  </a:ext>
                </a:extLst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1694938" y="1316500"/>
            <a:ext cx="1520845" cy="1491673"/>
            <a:chOff x="5013853" y="2395214"/>
            <a:chExt cx="1012568" cy="993146"/>
          </a:xfrm>
        </p:grpSpPr>
        <p:grpSp>
          <p:nvGrpSpPr>
            <p:cNvPr id="6" name="Group 5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17" name="Picture 1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8" name="Picture 17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7" name="Group 6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12" name="Picture 1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13" name="Group 12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14" name="Picture 13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15" name="Picture 14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16" name="Picture 15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8" name="Group 7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0" name="Picture 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grpSp>
        <p:nvGrpSpPr>
          <p:cNvPr id="20" name="Group 19"/>
          <p:cNvGrpSpPr/>
          <p:nvPr/>
        </p:nvGrpSpPr>
        <p:grpSpPr>
          <a:xfrm>
            <a:off x="2433665" y="1333765"/>
            <a:ext cx="1520845" cy="1491673"/>
            <a:chOff x="5013853" y="2395214"/>
            <a:chExt cx="1012568" cy="993146"/>
          </a:xfrm>
        </p:grpSpPr>
        <p:grpSp>
          <p:nvGrpSpPr>
            <p:cNvPr id="21" name="Group 20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32" name="Picture 3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22" name="Group 21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27" name="Picture 2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28" name="Group 27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29" name="Picture 28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30" name="Picture 29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31" name="Picture 30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23" name="Group 22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24" name="Picture 2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grpSp>
        <p:nvGrpSpPr>
          <p:cNvPr id="35" name="Group 34"/>
          <p:cNvGrpSpPr/>
          <p:nvPr/>
        </p:nvGrpSpPr>
        <p:grpSpPr>
          <a:xfrm>
            <a:off x="3148285" y="1333765"/>
            <a:ext cx="1520845" cy="1491673"/>
            <a:chOff x="5013853" y="2395214"/>
            <a:chExt cx="1012568" cy="993146"/>
          </a:xfrm>
        </p:grpSpPr>
        <p:grpSp>
          <p:nvGrpSpPr>
            <p:cNvPr id="36" name="Group 35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47" name="Picture 4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48" name="Picture 47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49" name="Picture 4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37" name="Group 36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42" name="Picture 4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43" name="Group 42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44" name="Picture 43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45" name="Picture 44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46" name="Picture 45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38" name="Group 37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39" name="Picture 3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40" name="Picture 3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41" name="Picture 40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grpSp>
        <p:nvGrpSpPr>
          <p:cNvPr id="50" name="Group 49"/>
          <p:cNvGrpSpPr/>
          <p:nvPr/>
        </p:nvGrpSpPr>
        <p:grpSpPr>
          <a:xfrm>
            <a:off x="1694938" y="2584385"/>
            <a:ext cx="1520845" cy="1491673"/>
            <a:chOff x="5013853" y="2395214"/>
            <a:chExt cx="1012568" cy="993146"/>
          </a:xfrm>
        </p:grpSpPr>
        <p:grpSp>
          <p:nvGrpSpPr>
            <p:cNvPr id="51" name="Group 50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62" name="Picture 6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63" name="Picture 6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64" name="Picture 6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52" name="Group 51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57" name="Picture 5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58" name="Group 57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59" name="Picture 58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60" name="Picture 59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61" name="Picture 60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53" name="Group 52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54" name="Picture 5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55" name="Picture 5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56" name="Picture 5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grpSp>
        <p:nvGrpSpPr>
          <p:cNvPr id="65" name="Group 64"/>
          <p:cNvGrpSpPr/>
          <p:nvPr/>
        </p:nvGrpSpPr>
        <p:grpSpPr>
          <a:xfrm>
            <a:off x="3148285" y="2601650"/>
            <a:ext cx="1520845" cy="1491673"/>
            <a:chOff x="5013853" y="2395214"/>
            <a:chExt cx="1012568" cy="993146"/>
          </a:xfrm>
        </p:grpSpPr>
        <p:grpSp>
          <p:nvGrpSpPr>
            <p:cNvPr id="66" name="Group 65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77" name="Picture 7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78" name="Picture 77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79" name="Picture 7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67" name="Group 66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72" name="Picture 7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73" name="Group 72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74" name="Picture 73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75" name="Picture 74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76" name="Picture 75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68" name="Group 67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69" name="Picture 6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71" name="Picture 70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pic>
        <p:nvPicPr>
          <p:cNvPr id="80" name="Picture 7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999352" y="1748062"/>
            <a:ext cx="1083327" cy="1083327"/>
          </a:xfrm>
          <a:prstGeom prst="rect">
            <a:avLst/>
          </a:prstGeom>
        </p:spPr>
      </p:pic>
      <p:pic>
        <p:nvPicPr>
          <p:cNvPr id="81" name="Picture 8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193318" y="1742516"/>
            <a:ext cx="1083327" cy="1083327"/>
          </a:xfrm>
          <a:prstGeom prst="rect">
            <a:avLst/>
          </a:prstGeom>
        </p:spPr>
      </p:pic>
      <p:pic>
        <p:nvPicPr>
          <p:cNvPr id="82" name="Picture 8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391891" y="1747539"/>
            <a:ext cx="1083327" cy="1083327"/>
          </a:xfrm>
          <a:prstGeom prst="rect">
            <a:avLst/>
          </a:prstGeom>
        </p:spPr>
      </p:pic>
      <p:pic>
        <p:nvPicPr>
          <p:cNvPr id="83" name="Picture 8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85857" y="1741993"/>
            <a:ext cx="1083327" cy="1083327"/>
          </a:xfrm>
          <a:prstGeom prst="rect">
            <a:avLst/>
          </a:prstGeom>
        </p:spPr>
      </p:pic>
      <p:pic>
        <p:nvPicPr>
          <p:cNvPr id="84" name="Picture 8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011814" y="2567500"/>
            <a:ext cx="1083327" cy="1083327"/>
          </a:xfrm>
          <a:prstGeom prst="rect">
            <a:avLst/>
          </a:prstGeom>
        </p:spPr>
      </p:pic>
      <p:pic>
        <p:nvPicPr>
          <p:cNvPr id="85" name="Picture 8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205780" y="2561954"/>
            <a:ext cx="1083327" cy="1083327"/>
          </a:xfrm>
          <a:prstGeom prst="rect">
            <a:avLst/>
          </a:prstGeom>
        </p:spPr>
      </p:pic>
      <p:pic>
        <p:nvPicPr>
          <p:cNvPr id="86" name="Picture 8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394103" y="2561955"/>
            <a:ext cx="1083327" cy="1083327"/>
          </a:xfrm>
          <a:prstGeom prst="rect">
            <a:avLst/>
          </a:prstGeom>
        </p:spPr>
      </p:pic>
      <p:pic>
        <p:nvPicPr>
          <p:cNvPr id="87" name="Picture 8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88069" y="2556409"/>
            <a:ext cx="1083327" cy="1083327"/>
          </a:xfrm>
          <a:prstGeom prst="rect">
            <a:avLst/>
          </a:prstGeom>
        </p:spPr>
      </p:pic>
      <p:pic>
        <p:nvPicPr>
          <p:cNvPr id="88" name="Picture 8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817782" y="2184489"/>
            <a:ext cx="1083327" cy="1083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8865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เรื่อง จำนวนนับ 10-100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588194"/>
              </p:ext>
            </p:extLst>
          </p:nvPr>
        </p:nvGraphicFramePr>
        <p:xfrm>
          <a:off x="1752834" y="4846320"/>
          <a:ext cx="5088543" cy="10848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6181">
                  <a:extLst>
                    <a:ext uri="{9D8B030D-6E8A-4147-A177-3AD203B41FA5}">
                      <a16:colId xmlns:a16="http://schemas.microsoft.com/office/drawing/2014/main" val="728196628"/>
                    </a:ext>
                  </a:extLst>
                </a:gridCol>
                <a:gridCol w="1696181">
                  <a:extLst>
                    <a:ext uri="{9D8B030D-6E8A-4147-A177-3AD203B41FA5}">
                      <a16:colId xmlns:a16="http://schemas.microsoft.com/office/drawing/2014/main" val="868717297"/>
                    </a:ext>
                  </a:extLst>
                </a:gridCol>
                <a:gridCol w="1696181">
                  <a:extLst>
                    <a:ext uri="{9D8B030D-6E8A-4147-A177-3AD203B41FA5}">
                      <a16:colId xmlns:a16="http://schemas.microsoft.com/office/drawing/2014/main" val="2146755488"/>
                    </a:ext>
                  </a:extLst>
                </a:gridCol>
              </a:tblGrid>
              <a:tr h="407324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ตัวเลขฮินดูอารบิก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ตัวเลขไทย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ตัวหนังสือ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4498802"/>
                  </a:ext>
                </a:extLst>
              </a:tr>
              <a:tr h="677488"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/>
                        <a:t>10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/>
                        <a:t>๑๐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/>
                        <a:t>สิบ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413438"/>
                  </a:ext>
                </a:extLst>
              </a:tr>
            </a:tbl>
          </a:graphicData>
        </a:graphic>
      </p:graphicFrame>
      <p:grpSp>
        <p:nvGrpSpPr>
          <p:cNvPr id="43" name="Group 42"/>
          <p:cNvGrpSpPr/>
          <p:nvPr/>
        </p:nvGrpSpPr>
        <p:grpSpPr>
          <a:xfrm>
            <a:off x="3173778" y="1800652"/>
            <a:ext cx="2218221" cy="2175673"/>
            <a:chOff x="5013853" y="2395214"/>
            <a:chExt cx="1012568" cy="993146"/>
          </a:xfrm>
        </p:grpSpPr>
        <p:grpSp>
          <p:nvGrpSpPr>
            <p:cNvPr id="23" name="Group 22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8" name="Picture 7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22" name="Picture 2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36" name="Group 35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7" name="Picture 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12" name="Group 11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5" name="Picture 4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10" name="Picture 9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11" name="Picture 10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24" name="Group 23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25" name="Picture 2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8078249"/>
              </p:ext>
            </p:extLst>
          </p:nvPr>
        </p:nvGraphicFramePr>
        <p:xfrm>
          <a:off x="3886211" y="4093323"/>
          <a:ext cx="793357" cy="519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3357">
                  <a:extLst>
                    <a:ext uri="{9D8B030D-6E8A-4147-A177-3AD203B41FA5}">
                      <a16:colId xmlns:a16="http://schemas.microsoft.com/office/drawing/2014/main" val="1773557406"/>
                    </a:ext>
                  </a:extLst>
                </a:gridCol>
              </a:tblGrid>
              <a:tr h="519001"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/>
                        <a:t>สิบ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24935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61031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เรื่อง จำนวนนับ 10-100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1444374"/>
              </p:ext>
            </p:extLst>
          </p:nvPr>
        </p:nvGraphicFramePr>
        <p:xfrm>
          <a:off x="1752834" y="4846320"/>
          <a:ext cx="5088543" cy="10848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6181">
                  <a:extLst>
                    <a:ext uri="{9D8B030D-6E8A-4147-A177-3AD203B41FA5}">
                      <a16:colId xmlns:a16="http://schemas.microsoft.com/office/drawing/2014/main" val="728196628"/>
                    </a:ext>
                  </a:extLst>
                </a:gridCol>
                <a:gridCol w="1696181">
                  <a:extLst>
                    <a:ext uri="{9D8B030D-6E8A-4147-A177-3AD203B41FA5}">
                      <a16:colId xmlns:a16="http://schemas.microsoft.com/office/drawing/2014/main" val="868717297"/>
                    </a:ext>
                  </a:extLst>
                </a:gridCol>
                <a:gridCol w="1696181">
                  <a:extLst>
                    <a:ext uri="{9D8B030D-6E8A-4147-A177-3AD203B41FA5}">
                      <a16:colId xmlns:a16="http://schemas.microsoft.com/office/drawing/2014/main" val="2146755488"/>
                    </a:ext>
                  </a:extLst>
                </a:gridCol>
              </a:tblGrid>
              <a:tr h="407324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ตัวเลขฮินดูอารบิก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ตัวเลขไทย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ตัวหนังสือ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4498802"/>
                  </a:ext>
                </a:extLst>
              </a:tr>
              <a:tr h="677488"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/>
                        <a:t>20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/>
                        <a:t>๒๐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/>
                        <a:t>ยี่สิบ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413438"/>
                  </a:ext>
                </a:extLst>
              </a:tr>
            </a:tbl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2437189" y="1733486"/>
            <a:ext cx="1951706" cy="1914270"/>
            <a:chOff x="5013853" y="2395214"/>
            <a:chExt cx="1012568" cy="993146"/>
          </a:xfrm>
        </p:grpSpPr>
        <p:grpSp>
          <p:nvGrpSpPr>
            <p:cNvPr id="5" name="Group 4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16" name="Picture 1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7" name="Picture 1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8" name="Picture 17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6" name="Group 5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12" name="Group 11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13" name="Picture 12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14" name="Picture 13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15" name="Picture 14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7" name="Group 6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8" name="Picture 7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0" name="Picture 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grpSp>
        <p:nvGrpSpPr>
          <p:cNvPr id="19" name="Group 18"/>
          <p:cNvGrpSpPr/>
          <p:nvPr/>
        </p:nvGrpSpPr>
        <p:grpSpPr>
          <a:xfrm>
            <a:off x="4462506" y="1733486"/>
            <a:ext cx="1911116" cy="1874459"/>
            <a:chOff x="5013853" y="2395214"/>
            <a:chExt cx="1012568" cy="993146"/>
          </a:xfrm>
        </p:grpSpPr>
        <p:grpSp>
          <p:nvGrpSpPr>
            <p:cNvPr id="20" name="Group 19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26" name="Picture 2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27" name="Group 26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28" name="Picture 27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29" name="Picture 28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30" name="Picture 29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22" name="Group 21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23" name="Picture 2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961972"/>
              </p:ext>
            </p:extLst>
          </p:nvPr>
        </p:nvGraphicFramePr>
        <p:xfrm>
          <a:off x="3886211" y="4093323"/>
          <a:ext cx="793357" cy="519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3357">
                  <a:extLst>
                    <a:ext uri="{9D8B030D-6E8A-4147-A177-3AD203B41FA5}">
                      <a16:colId xmlns:a16="http://schemas.microsoft.com/office/drawing/2014/main" val="1773557406"/>
                    </a:ext>
                  </a:extLst>
                </a:gridCol>
              </a:tblGrid>
              <a:tr h="519001">
                <a:tc>
                  <a:txBody>
                    <a:bodyPr/>
                    <a:lstStyle/>
                    <a:p>
                      <a:r>
                        <a:rPr lang="th-TH" sz="2800" dirty="0" smtClean="0"/>
                        <a:t>2 สิบ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24935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92410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เรื่อง จำนวนนับ 10-100</a:t>
            </a:r>
            <a:endParaRPr lang="en-US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8341063"/>
              </p:ext>
            </p:extLst>
          </p:nvPr>
        </p:nvGraphicFramePr>
        <p:xfrm>
          <a:off x="1752834" y="4846320"/>
          <a:ext cx="5088543" cy="10848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6181">
                  <a:extLst>
                    <a:ext uri="{9D8B030D-6E8A-4147-A177-3AD203B41FA5}">
                      <a16:colId xmlns:a16="http://schemas.microsoft.com/office/drawing/2014/main" val="728196628"/>
                    </a:ext>
                  </a:extLst>
                </a:gridCol>
                <a:gridCol w="1696181">
                  <a:extLst>
                    <a:ext uri="{9D8B030D-6E8A-4147-A177-3AD203B41FA5}">
                      <a16:colId xmlns:a16="http://schemas.microsoft.com/office/drawing/2014/main" val="868717297"/>
                    </a:ext>
                  </a:extLst>
                </a:gridCol>
                <a:gridCol w="1696181">
                  <a:extLst>
                    <a:ext uri="{9D8B030D-6E8A-4147-A177-3AD203B41FA5}">
                      <a16:colId xmlns:a16="http://schemas.microsoft.com/office/drawing/2014/main" val="2146755488"/>
                    </a:ext>
                  </a:extLst>
                </a:gridCol>
              </a:tblGrid>
              <a:tr h="407324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ตัวเลขฮินดูอารบิก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ตัวเลขไทย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ตัวหนังสือ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4498802"/>
                  </a:ext>
                </a:extLst>
              </a:tr>
              <a:tr h="677488"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/>
                        <a:t>30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/>
                        <a:t>๓๐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/>
                        <a:t>สามสิบ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413438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8453654"/>
              </p:ext>
            </p:extLst>
          </p:nvPr>
        </p:nvGraphicFramePr>
        <p:xfrm>
          <a:off x="3886211" y="4093323"/>
          <a:ext cx="793357" cy="519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3357">
                  <a:extLst>
                    <a:ext uri="{9D8B030D-6E8A-4147-A177-3AD203B41FA5}">
                      <a16:colId xmlns:a16="http://schemas.microsoft.com/office/drawing/2014/main" val="1773557406"/>
                    </a:ext>
                  </a:extLst>
                </a:gridCol>
              </a:tblGrid>
              <a:tr h="519001">
                <a:tc>
                  <a:txBody>
                    <a:bodyPr/>
                    <a:lstStyle/>
                    <a:p>
                      <a:r>
                        <a:rPr lang="th-TH" sz="2800" dirty="0" smtClean="0"/>
                        <a:t>3 สิบ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2493597"/>
                  </a:ext>
                </a:extLst>
              </a:tr>
            </a:tbl>
          </a:graphicData>
        </a:graphic>
      </p:graphicFrame>
      <p:grpSp>
        <p:nvGrpSpPr>
          <p:cNvPr id="20" name="Group 19"/>
          <p:cNvGrpSpPr/>
          <p:nvPr/>
        </p:nvGrpSpPr>
        <p:grpSpPr>
          <a:xfrm>
            <a:off x="2437189" y="1733486"/>
            <a:ext cx="1951706" cy="1914270"/>
            <a:chOff x="5013853" y="2395214"/>
            <a:chExt cx="1012568" cy="993146"/>
          </a:xfrm>
        </p:grpSpPr>
        <p:grpSp>
          <p:nvGrpSpPr>
            <p:cNvPr id="21" name="Group 20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32" name="Picture 3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22" name="Group 21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27" name="Picture 2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28" name="Group 27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29" name="Picture 28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30" name="Picture 29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31" name="Picture 30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23" name="Group 22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24" name="Picture 2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grpSp>
        <p:nvGrpSpPr>
          <p:cNvPr id="35" name="Group 34"/>
          <p:cNvGrpSpPr/>
          <p:nvPr/>
        </p:nvGrpSpPr>
        <p:grpSpPr>
          <a:xfrm>
            <a:off x="4462506" y="1733486"/>
            <a:ext cx="1911116" cy="1874459"/>
            <a:chOff x="5013853" y="2395214"/>
            <a:chExt cx="1012568" cy="993146"/>
          </a:xfrm>
        </p:grpSpPr>
        <p:grpSp>
          <p:nvGrpSpPr>
            <p:cNvPr id="36" name="Group 35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47" name="Picture 4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48" name="Picture 47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49" name="Picture 4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37" name="Group 36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42" name="Picture 4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43" name="Group 42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44" name="Picture 43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45" name="Picture 44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46" name="Picture 45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38" name="Group 37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39" name="Picture 3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40" name="Picture 3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41" name="Picture 40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grpSp>
        <p:nvGrpSpPr>
          <p:cNvPr id="50" name="Group 49"/>
          <p:cNvGrpSpPr/>
          <p:nvPr/>
        </p:nvGrpSpPr>
        <p:grpSpPr>
          <a:xfrm>
            <a:off x="3438234" y="1733486"/>
            <a:ext cx="1951706" cy="1914270"/>
            <a:chOff x="5013853" y="2395214"/>
            <a:chExt cx="1012568" cy="993146"/>
          </a:xfrm>
        </p:grpSpPr>
        <p:grpSp>
          <p:nvGrpSpPr>
            <p:cNvPr id="51" name="Group 50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62" name="Picture 6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63" name="Picture 6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64" name="Picture 6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52" name="Group 51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57" name="Picture 5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58" name="Group 57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59" name="Picture 58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60" name="Picture 59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61" name="Picture 60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53" name="Group 52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54" name="Picture 5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55" name="Picture 5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56" name="Picture 5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759426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เรื่อง จำนวนนับ 10-100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9894116"/>
              </p:ext>
            </p:extLst>
          </p:nvPr>
        </p:nvGraphicFramePr>
        <p:xfrm>
          <a:off x="1752834" y="4846320"/>
          <a:ext cx="5088543" cy="10848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6181">
                  <a:extLst>
                    <a:ext uri="{9D8B030D-6E8A-4147-A177-3AD203B41FA5}">
                      <a16:colId xmlns:a16="http://schemas.microsoft.com/office/drawing/2014/main" val="728196628"/>
                    </a:ext>
                  </a:extLst>
                </a:gridCol>
                <a:gridCol w="1696181">
                  <a:extLst>
                    <a:ext uri="{9D8B030D-6E8A-4147-A177-3AD203B41FA5}">
                      <a16:colId xmlns:a16="http://schemas.microsoft.com/office/drawing/2014/main" val="868717297"/>
                    </a:ext>
                  </a:extLst>
                </a:gridCol>
                <a:gridCol w="1696181">
                  <a:extLst>
                    <a:ext uri="{9D8B030D-6E8A-4147-A177-3AD203B41FA5}">
                      <a16:colId xmlns:a16="http://schemas.microsoft.com/office/drawing/2014/main" val="2146755488"/>
                    </a:ext>
                  </a:extLst>
                </a:gridCol>
              </a:tblGrid>
              <a:tr h="407324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ตัวเลขฮินดูอารบิก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ตัวเลขไทย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ตัวหนังสือ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4498802"/>
                  </a:ext>
                </a:extLst>
              </a:tr>
              <a:tr h="677488"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/>
                        <a:t>40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/>
                        <a:t>๔๐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/>
                        <a:t>สี่สิบ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413438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51748"/>
              </p:ext>
            </p:extLst>
          </p:nvPr>
        </p:nvGraphicFramePr>
        <p:xfrm>
          <a:off x="3886211" y="4093323"/>
          <a:ext cx="793357" cy="519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3357">
                  <a:extLst>
                    <a:ext uri="{9D8B030D-6E8A-4147-A177-3AD203B41FA5}">
                      <a16:colId xmlns:a16="http://schemas.microsoft.com/office/drawing/2014/main" val="1773557406"/>
                    </a:ext>
                  </a:extLst>
                </a:gridCol>
              </a:tblGrid>
              <a:tr h="519001">
                <a:tc>
                  <a:txBody>
                    <a:bodyPr/>
                    <a:lstStyle/>
                    <a:p>
                      <a:r>
                        <a:rPr lang="th-TH" sz="2800" dirty="0" smtClean="0"/>
                        <a:t>4 สิบ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2493597"/>
                  </a:ext>
                </a:extLst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1763862" y="1741799"/>
            <a:ext cx="1951706" cy="1914270"/>
            <a:chOff x="5013853" y="2395214"/>
            <a:chExt cx="1012568" cy="993146"/>
          </a:xfrm>
        </p:grpSpPr>
        <p:grpSp>
          <p:nvGrpSpPr>
            <p:cNvPr id="6" name="Group 5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17" name="Picture 1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8" name="Picture 17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7" name="Group 6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12" name="Picture 1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13" name="Group 12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14" name="Picture 13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15" name="Picture 14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16" name="Picture 15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8" name="Group 7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0" name="Picture 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grpSp>
        <p:nvGrpSpPr>
          <p:cNvPr id="20" name="Group 19"/>
          <p:cNvGrpSpPr/>
          <p:nvPr/>
        </p:nvGrpSpPr>
        <p:grpSpPr>
          <a:xfrm>
            <a:off x="3789179" y="1741799"/>
            <a:ext cx="1911116" cy="1874459"/>
            <a:chOff x="5013853" y="2395214"/>
            <a:chExt cx="1012568" cy="993146"/>
          </a:xfrm>
        </p:grpSpPr>
        <p:grpSp>
          <p:nvGrpSpPr>
            <p:cNvPr id="21" name="Group 20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32" name="Picture 3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22" name="Group 21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27" name="Picture 2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28" name="Group 27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29" name="Picture 28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30" name="Picture 29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31" name="Picture 30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23" name="Group 22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24" name="Picture 2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grpSp>
        <p:nvGrpSpPr>
          <p:cNvPr id="35" name="Group 34"/>
          <p:cNvGrpSpPr/>
          <p:nvPr/>
        </p:nvGrpSpPr>
        <p:grpSpPr>
          <a:xfrm>
            <a:off x="2764907" y="1741799"/>
            <a:ext cx="1951706" cy="1914270"/>
            <a:chOff x="5013853" y="2395214"/>
            <a:chExt cx="1012568" cy="993146"/>
          </a:xfrm>
        </p:grpSpPr>
        <p:grpSp>
          <p:nvGrpSpPr>
            <p:cNvPr id="36" name="Group 35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47" name="Picture 4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48" name="Picture 47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49" name="Picture 4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37" name="Group 36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42" name="Picture 4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43" name="Group 42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44" name="Picture 43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45" name="Picture 44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46" name="Picture 45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38" name="Group 37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39" name="Picture 3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40" name="Picture 3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41" name="Picture 40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grpSp>
        <p:nvGrpSpPr>
          <p:cNvPr id="50" name="Group 49"/>
          <p:cNvGrpSpPr/>
          <p:nvPr/>
        </p:nvGrpSpPr>
        <p:grpSpPr>
          <a:xfrm>
            <a:off x="4776612" y="1741799"/>
            <a:ext cx="1951706" cy="1914270"/>
            <a:chOff x="5013853" y="2395214"/>
            <a:chExt cx="1012568" cy="993146"/>
          </a:xfrm>
        </p:grpSpPr>
        <p:grpSp>
          <p:nvGrpSpPr>
            <p:cNvPr id="51" name="Group 50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62" name="Picture 6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63" name="Picture 6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64" name="Picture 6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52" name="Group 51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57" name="Picture 5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58" name="Group 57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59" name="Picture 58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60" name="Picture 59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61" name="Picture 60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53" name="Group 52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54" name="Picture 5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55" name="Picture 5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56" name="Picture 5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3889953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เรื่อง จำนวนนับ 10-100</a:t>
            </a:r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1173659" y="1741799"/>
            <a:ext cx="1951706" cy="1914270"/>
            <a:chOff x="5013853" y="2395214"/>
            <a:chExt cx="1012568" cy="993146"/>
          </a:xfrm>
        </p:grpSpPr>
        <p:grpSp>
          <p:nvGrpSpPr>
            <p:cNvPr id="19" name="Group 18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30" name="Picture 2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20" name="Group 19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25" name="Picture 2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26" name="Group 25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27" name="Picture 26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28" name="Picture 27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29" name="Picture 28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21" name="Group 20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22" name="Picture 2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grpSp>
        <p:nvGrpSpPr>
          <p:cNvPr id="33" name="Group 32"/>
          <p:cNvGrpSpPr/>
          <p:nvPr/>
        </p:nvGrpSpPr>
        <p:grpSpPr>
          <a:xfrm>
            <a:off x="3082596" y="1741799"/>
            <a:ext cx="1911116" cy="1874459"/>
            <a:chOff x="5013853" y="2395214"/>
            <a:chExt cx="1012568" cy="993146"/>
          </a:xfrm>
        </p:grpSpPr>
        <p:grpSp>
          <p:nvGrpSpPr>
            <p:cNvPr id="34" name="Group 33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45" name="Picture 4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46" name="Picture 4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47" name="Picture 4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35" name="Group 34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40" name="Picture 3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41" name="Group 40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42" name="Picture 41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43" name="Picture 42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44" name="Picture 43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36" name="Group 35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37" name="Picture 3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38" name="Picture 37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39" name="Picture 3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grpSp>
        <p:nvGrpSpPr>
          <p:cNvPr id="48" name="Group 47"/>
          <p:cNvGrpSpPr/>
          <p:nvPr/>
        </p:nvGrpSpPr>
        <p:grpSpPr>
          <a:xfrm>
            <a:off x="2124831" y="1741799"/>
            <a:ext cx="1951706" cy="1914270"/>
            <a:chOff x="5013853" y="2395214"/>
            <a:chExt cx="1012568" cy="993146"/>
          </a:xfrm>
        </p:grpSpPr>
        <p:grpSp>
          <p:nvGrpSpPr>
            <p:cNvPr id="49" name="Group 48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60" name="Picture 5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61" name="Picture 60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62" name="Picture 6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50" name="Group 49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55" name="Picture 5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56" name="Group 55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57" name="Picture 56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58" name="Picture 57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59" name="Picture 58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51" name="Group 50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52" name="Picture 5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53" name="Picture 5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54" name="Picture 5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grpSp>
        <p:nvGrpSpPr>
          <p:cNvPr id="63" name="Group 62"/>
          <p:cNvGrpSpPr/>
          <p:nvPr/>
        </p:nvGrpSpPr>
        <p:grpSpPr>
          <a:xfrm>
            <a:off x="4020152" y="1741799"/>
            <a:ext cx="1951706" cy="1914270"/>
            <a:chOff x="5013853" y="2395214"/>
            <a:chExt cx="1012568" cy="993146"/>
          </a:xfrm>
        </p:grpSpPr>
        <p:grpSp>
          <p:nvGrpSpPr>
            <p:cNvPr id="64" name="Group 63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75" name="Picture 7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76" name="Picture 7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77" name="Picture 7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65" name="Group 64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71" name="Group 70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72" name="Picture 71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73" name="Picture 72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74" name="Picture 73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66" name="Group 65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69" name="Picture 6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graphicFrame>
        <p:nvGraphicFramePr>
          <p:cNvPr id="78" name="Table 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8401332"/>
              </p:ext>
            </p:extLst>
          </p:nvPr>
        </p:nvGraphicFramePr>
        <p:xfrm>
          <a:off x="1752834" y="4846320"/>
          <a:ext cx="5088543" cy="10848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6181">
                  <a:extLst>
                    <a:ext uri="{9D8B030D-6E8A-4147-A177-3AD203B41FA5}">
                      <a16:colId xmlns:a16="http://schemas.microsoft.com/office/drawing/2014/main" val="728196628"/>
                    </a:ext>
                  </a:extLst>
                </a:gridCol>
                <a:gridCol w="1696181">
                  <a:extLst>
                    <a:ext uri="{9D8B030D-6E8A-4147-A177-3AD203B41FA5}">
                      <a16:colId xmlns:a16="http://schemas.microsoft.com/office/drawing/2014/main" val="868717297"/>
                    </a:ext>
                  </a:extLst>
                </a:gridCol>
                <a:gridCol w="1696181">
                  <a:extLst>
                    <a:ext uri="{9D8B030D-6E8A-4147-A177-3AD203B41FA5}">
                      <a16:colId xmlns:a16="http://schemas.microsoft.com/office/drawing/2014/main" val="2146755488"/>
                    </a:ext>
                  </a:extLst>
                </a:gridCol>
              </a:tblGrid>
              <a:tr h="407324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ตัวเลขฮินดูอารบิก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ตัวเลขไทย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ตัวหนังสือ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4498802"/>
                  </a:ext>
                </a:extLst>
              </a:tr>
              <a:tr h="677488"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/>
                        <a:t>50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/>
                        <a:t>๕๐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/>
                        <a:t>ห้าสิบ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413438"/>
                  </a:ext>
                </a:extLst>
              </a:tr>
            </a:tbl>
          </a:graphicData>
        </a:graphic>
      </p:graphicFrame>
      <p:graphicFrame>
        <p:nvGraphicFramePr>
          <p:cNvPr id="79" name="Table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2511797"/>
              </p:ext>
            </p:extLst>
          </p:nvPr>
        </p:nvGraphicFramePr>
        <p:xfrm>
          <a:off x="3886211" y="4093323"/>
          <a:ext cx="793357" cy="519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3357">
                  <a:extLst>
                    <a:ext uri="{9D8B030D-6E8A-4147-A177-3AD203B41FA5}">
                      <a16:colId xmlns:a16="http://schemas.microsoft.com/office/drawing/2014/main" val="1773557406"/>
                    </a:ext>
                  </a:extLst>
                </a:gridCol>
              </a:tblGrid>
              <a:tr h="519001">
                <a:tc>
                  <a:txBody>
                    <a:bodyPr/>
                    <a:lstStyle/>
                    <a:p>
                      <a:r>
                        <a:rPr lang="th-TH" sz="2800" dirty="0" smtClean="0"/>
                        <a:t>5 สิบ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2493597"/>
                  </a:ext>
                </a:extLst>
              </a:tr>
            </a:tbl>
          </a:graphicData>
        </a:graphic>
      </p:graphicFrame>
      <p:grpSp>
        <p:nvGrpSpPr>
          <p:cNvPr id="80" name="Group 79"/>
          <p:cNvGrpSpPr/>
          <p:nvPr/>
        </p:nvGrpSpPr>
        <p:grpSpPr>
          <a:xfrm>
            <a:off x="4978884" y="1752879"/>
            <a:ext cx="1951706" cy="1914270"/>
            <a:chOff x="5013853" y="2395214"/>
            <a:chExt cx="1012568" cy="993146"/>
          </a:xfrm>
        </p:grpSpPr>
        <p:grpSp>
          <p:nvGrpSpPr>
            <p:cNvPr id="81" name="Group 80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92" name="Picture 9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93" name="Picture 9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94" name="Picture 9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82" name="Group 81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87" name="Picture 8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88" name="Group 87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89" name="Picture 88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90" name="Picture 89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91" name="Picture 90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83" name="Group 82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84" name="Picture 8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85" name="Picture 8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86" name="Picture 8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6652655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เรื่อง จำนวนนับ 10-100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267171"/>
              </p:ext>
            </p:extLst>
          </p:nvPr>
        </p:nvGraphicFramePr>
        <p:xfrm>
          <a:off x="1752834" y="4846320"/>
          <a:ext cx="5088543" cy="10848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6181">
                  <a:extLst>
                    <a:ext uri="{9D8B030D-6E8A-4147-A177-3AD203B41FA5}">
                      <a16:colId xmlns:a16="http://schemas.microsoft.com/office/drawing/2014/main" val="728196628"/>
                    </a:ext>
                  </a:extLst>
                </a:gridCol>
                <a:gridCol w="1696181">
                  <a:extLst>
                    <a:ext uri="{9D8B030D-6E8A-4147-A177-3AD203B41FA5}">
                      <a16:colId xmlns:a16="http://schemas.microsoft.com/office/drawing/2014/main" val="868717297"/>
                    </a:ext>
                  </a:extLst>
                </a:gridCol>
                <a:gridCol w="1696181">
                  <a:extLst>
                    <a:ext uri="{9D8B030D-6E8A-4147-A177-3AD203B41FA5}">
                      <a16:colId xmlns:a16="http://schemas.microsoft.com/office/drawing/2014/main" val="2146755488"/>
                    </a:ext>
                  </a:extLst>
                </a:gridCol>
              </a:tblGrid>
              <a:tr h="407324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ตัวเลขฮินดูอารบิก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ตัวเลขไทย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ตัวหนังสือ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4498802"/>
                  </a:ext>
                </a:extLst>
              </a:tr>
              <a:tr h="677488"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/>
                        <a:t>60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/>
                        <a:t>๖๐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/>
                        <a:t>หกสิบ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413438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2529149"/>
              </p:ext>
            </p:extLst>
          </p:nvPr>
        </p:nvGraphicFramePr>
        <p:xfrm>
          <a:off x="3886211" y="4093323"/>
          <a:ext cx="793357" cy="519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3357">
                  <a:extLst>
                    <a:ext uri="{9D8B030D-6E8A-4147-A177-3AD203B41FA5}">
                      <a16:colId xmlns:a16="http://schemas.microsoft.com/office/drawing/2014/main" val="1773557406"/>
                    </a:ext>
                  </a:extLst>
                </a:gridCol>
              </a:tblGrid>
              <a:tr h="519001">
                <a:tc>
                  <a:txBody>
                    <a:bodyPr/>
                    <a:lstStyle/>
                    <a:p>
                      <a:r>
                        <a:rPr lang="th-TH" sz="2800" dirty="0" smtClean="0"/>
                        <a:t>6 สิบ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2493597"/>
                  </a:ext>
                </a:extLst>
              </a:tr>
            </a:tbl>
          </a:graphicData>
        </a:graphic>
      </p:graphicFrame>
      <p:grpSp>
        <p:nvGrpSpPr>
          <p:cNvPr id="230" name="Group 229"/>
          <p:cNvGrpSpPr/>
          <p:nvPr/>
        </p:nvGrpSpPr>
        <p:grpSpPr>
          <a:xfrm>
            <a:off x="3456654" y="2694654"/>
            <a:ext cx="1520845" cy="1491673"/>
            <a:chOff x="5013853" y="2395214"/>
            <a:chExt cx="1012568" cy="993146"/>
          </a:xfrm>
        </p:grpSpPr>
        <p:grpSp>
          <p:nvGrpSpPr>
            <p:cNvPr id="231" name="Group 230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242" name="Picture 24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243" name="Picture 24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244" name="Picture 24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232" name="Group 231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237" name="Picture 23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238" name="Group 237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239" name="Picture 238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240" name="Picture 239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241" name="Picture 240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233" name="Group 232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234" name="Picture 23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235" name="Picture 23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236" name="Picture 23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grpSp>
        <p:nvGrpSpPr>
          <p:cNvPr id="245" name="Group 244"/>
          <p:cNvGrpSpPr/>
          <p:nvPr/>
        </p:nvGrpSpPr>
        <p:grpSpPr>
          <a:xfrm>
            <a:off x="3467809" y="1388372"/>
            <a:ext cx="1520845" cy="1491673"/>
            <a:chOff x="5013853" y="2395214"/>
            <a:chExt cx="1012568" cy="993146"/>
          </a:xfrm>
        </p:grpSpPr>
        <p:grpSp>
          <p:nvGrpSpPr>
            <p:cNvPr id="246" name="Group 245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257" name="Picture 25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258" name="Picture 257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259" name="Picture 25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247" name="Group 246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252" name="Picture 25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253" name="Group 252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254" name="Picture 253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255" name="Picture 254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256" name="Picture 255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248" name="Group 247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249" name="Picture 24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250" name="Picture 24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251" name="Picture 250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grpSp>
        <p:nvGrpSpPr>
          <p:cNvPr id="260" name="Group 259"/>
          <p:cNvGrpSpPr/>
          <p:nvPr/>
        </p:nvGrpSpPr>
        <p:grpSpPr>
          <a:xfrm>
            <a:off x="2704213" y="1391080"/>
            <a:ext cx="1520845" cy="1491673"/>
            <a:chOff x="5013853" y="2395214"/>
            <a:chExt cx="1012568" cy="993146"/>
          </a:xfrm>
        </p:grpSpPr>
        <p:grpSp>
          <p:nvGrpSpPr>
            <p:cNvPr id="261" name="Group 260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272" name="Picture 27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273" name="Picture 27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274" name="Picture 27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262" name="Group 261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267" name="Picture 26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268" name="Group 267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269" name="Picture 268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270" name="Picture 269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271" name="Picture 270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263" name="Group 262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264" name="Picture 26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265" name="Picture 26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266" name="Picture 26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grpSp>
        <p:nvGrpSpPr>
          <p:cNvPr id="275" name="Group 274"/>
          <p:cNvGrpSpPr/>
          <p:nvPr/>
        </p:nvGrpSpPr>
        <p:grpSpPr>
          <a:xfrm>
            <a:off x="2691121" y="2713035"/>
            <a:ext cx="1520845" cy="1491673"/>
            <a:chOff x="5013853" y="2395214"/>
            <a:chExt cx="1012568" cy="993146"/>
          </a:xfrm>
        </p:grpSpPr>
        <p:grpSp>
          <p:nvGrpSpPr>
            <p:cNvPr id="276" name="Group 275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287" name="Picture 28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288" name="Picture 287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289" name="Picture 28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277" name="Group 276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282" name="Picture 28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283" name="Group 282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284" name="Picture 283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285" name="Picture 284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286" name="Picture 285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278" name="Group 277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279" name="Picture 27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280" name="Picture 27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281" name="Picture 280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grpSp>
        <p:nvGrpSpPr>
          <p:cNvPr id="290" name="Group 289"/>
          <p:cNvGrpSpPr/>
          <p:nvPr/>
        </p:nvGrpSpPr>
        <p:grpSpPr>
          <a:xfrm>
            <a:off x="4205794" y="2705430"/>
            <a:ext cx="1520845" cy="1491673"/>
            <a:chOff x="5013853" y="2395214"/>
            <a:chExt cx="1012568" cy="993146"/>
          </a:xfrm>
        </p:grpSpPr>
        <p:grpSp>
          <p:nvGrpSpPr>
            <p:cNvPr id="291" name="Group 290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302" name="Picture 30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303" name="Picture 30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304" name="Picture 30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292" name="Group 291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297" name="Picture 29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298" name="Group 297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299" name="Picture 298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300" name="Picture 299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301" name="Picture 300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293" name="Group 292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294" name="Picture 29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295" name="Picture 29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296" name="Picture 29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grpSp>
        <p:nvGrpSpPr>
          <p:cNvPr id="305" name="Group 304"/>
          <p:cNvGrpSpPr/>
          <p:nvPr/>
        </p:nvGrpSpPr>
        <p:grpSpPr>
          <a:xfrm>
            <a:off x="4234888" y="1388372"/>
            <a:ext cx="1520845" cy="1491673"/>
            <a:chOff x="5013853" y="2395214"/>
            <a:chExt cx="1012568" cy="993146"/>
          </a:xfrm>
        </p:grpSpPr>
        <p:grpSp>
          <p:nvGrpSpPr>
            <p:cNvPr id="306" name="Group 305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317" name="Picture 31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318" name="Picture 317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319" name="Picture 31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307" name="Group 306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312" name="Picture 31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313" name="Group 312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314" name="Picture 313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315" name="Picture 314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316" name="Picture 315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308" name="Group 307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309" name="Picture 30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310" name="Picture 30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311" name="Picture 310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9633914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เรื่อง จำนวนนับ 10-100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5021865"/>
              </p:ext>
            </p:extLst>
          </p:nvPr>
        </p:nvGraphicFramePr>
        <p:xfrm>
          <a:off x="1752834" y="4846320"/>
          <a:ext cx="5088543" cy="10848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6181">
                  <a:extLst>
                    <a:ext uri="{9D8B030D-6E8A-4147-A177-3AD203B41FA5}">
                      <a16:colId xmlns:a16="http://schemas.microsoft.com/office/drawing/2014/main" val="728196628"/>
                    </a:ext>
                  </a:extLst>
                </a:gridCol>
                <a:gridCol w="1696181">
                  <a:extLst>
                    <a:ext uri="{9D8B030D-6E8A-4147-A177-3AD203B41FA5}">
                      <a16:colId xmlns:a16="http://schemas.microsoft.com/office/drawing/2014/main" val="868717297"/>
                    </a:ext>
                  </a:extLst>
                </a:gridCol>
                <a:gridCol w="1696181">
                  <a:extLst>
                    <a:ext uri="{9D8B030D-6E8A-4147-A177-3AD203B41FA5}">
                      <a16:colId xmlns:a16="http://schemas.microsoft.com/office/drawing/2014/main" val="2146755488"/>
                    </a:ext>
                  </a:extLst>
                </a:gridCol>
              </a:tblGrid>
              <a:tr h="407324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ตัวเลขฮินดูอารบิก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ตัวเลขไทย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ตัวหนังสือ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4498802"/>
                  </a:ext>
                </a:extLst>
              </a:tr>
              <a:tr h="677488"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/>
                        <a:t>70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/>
                        <a:t>๗๐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/>
                        <a:t>เจ็ดสิบ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413438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3132783"/>
              </p:ext>
            </p:extLst>
          </p:nvPr>
        </p:nvGraphicFramePr>
        <p:xfrm>
          <a:off x="3886211" y="4093323"/>
          <a:ext cx="793357" cy="519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3357">
                  <a:extLst>
                    <a:ext uri="{9D8B030D-6E8A-4147-A177-3AD203B41FA5}">
                      <a16:colId xmlns:a16="http://schemas.microsoft.com/office/drawing/2014/main" val="1773557406"/>
                    </a:ext>
                  </a:extLst>
                </a:gridCol>
              </a:tblGrid>
              <a:tr h="519001">
                <a:tc>
                  <a:txBody>
                    <a:bodyPr/>
                    <a:lstStyle/>
                    <a:p>
                      <a:r>
                        <a:rPr lang="th-TH" sz="2800" dirty="0" smtClean="0"/>
                        <a:t>7 สิบ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2493597"/>
                  </a:ext>
                </a:extLst>
              </a:tr>
            </a:tbl>
          </a:graphicData>
        </a:graphic>
      </p:graphicFrame>
      <p:grpSp>
        <p:nvGrpSpPr>
          <p:cNvPr id="35" name="Group 34"/>
          <p:cNvGrpSpPr/>
          <p:nvPr/>
        </p:nvGrpSpPr>
        <p:grpSpPr>
          <a:xfrm>
            <a:off x="3489214" y="2713035"/>
            <a:ext cx="1520845" cy="1491673"/>
            <a:chOff x="5013853" y="2395214"/>
            <a:chExt cx="1012568" cy="993146"/>
          </a:xfrm>
        </p:grpSpPr>
        <p:grpSp>
          <p:nvGrpSpPr>
            <p:cNvPr id="36" name="Group 35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47" name="Picture 4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48" name="Picture 47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49" name="Picture 4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37" name="Group 36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42" name="Picture 4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43" name="Group 42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44" name="Picture 43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45" name="Picture 44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46" name="Picture 45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38" name="Group 37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39" name="Picture 3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40" name="Picture 3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41" name="Picture 40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grpSp>
        <p:nvGrpSpPr>
          <p:cNvPr id="50" name="Group 49"/>
          <p:cNvGrpSpPr/>
          <p:nvPr/>
        </p:nvGrpSpPr>
        <p:grpSpPr>
          <a:xfrm>
            <a:off x="3467809" y="1388372"/>
            <a:ext cx="1520845" cy="1491673"/>
            <a:chOff x="5013853" y="2395214"/>
            <a:chExt cx="1012568" cy="993146"/>
          </a:xfrm>
        </p:grpSpPr>
        <p:grpSp>
          <p:nvGrpSpPr>
            <p:cNvPr id="51" name="Group 50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62" name="Picture 6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63" name="Picture 6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64" name="Picture 6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52" name="Group 51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57" name="Picture 5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58" name="Group 57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59" name="Picture 58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60" name="Picture 59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61" name="Picture 60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53" name="Group 52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54" name="Picture 5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55" name="Picture 5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56" name="Picture 5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grpSp>
        <p:nvGrpSpPr>
          <p:cNvPr id="65" name="Group 64"/>
          <p:cNvGrpSpPr/>
          <p:nvPr/>
        </p:nvGrpSpPr>
        <p:grpSpPr>
          <a:xfrm>
            <a:off x="2704213" y="1391080"/>
            <a:ext cx="1520845" cy="1491673"/>
            <a:chOff x="5013853" y="2395214"/>
            <a:chExt cx="1012568" cy="993146"/>
          </a:xfrm>
        </p:grpSpPr>
        <p:grpSp>
          <p:nvGrpSpPr>
            <p:cNvPr id="66" name="Group 65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77" name="Picture 7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78" name="Picture 77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79" name="Picture 7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67" name="Group 66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72" name="Picture 7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73" name="Group 72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74" name="Picture 73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75" name="Picture 74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76" name="Picture 75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68" name="Group 67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69" name="Picture 6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71" name="Picture 70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grpSp>
        <p:nvGrpSpPr>
          <p:cNvPr id="80" name="Group 79"/>
          <p:cNvGrpSpPr/>
          <p:nvPr/>
        </p:nvGrpSpPr>
        <p:grpSpPr>
          <a:xfrm>
            <a:off x="2691121" y="2713035"/>
            <a:ext cx="1520845" cy="1491673"/>
            <a:chOff x="5013853" y="2395214"/>
            <a:chExt cx="1012568" cy="993146"/>
          </a:xfrm>
        </p:grpSpPr>
        <p:grpSp>
          <p:nvGrpSpPr>
            <p:cNvPr id="81" name="Group 80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92" name="Picture 9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93" name="Picture 9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94" name="Picture 9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82" name="Group 81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87" name="Picture 8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88" name="Group 87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89" name="Picture 88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90" name="Picture 89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91" name="Picture 90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83" name="Group 82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84" name="Picture 8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85" name="Picture 8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86" name="Picture 8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grpSp>
        <p:nvGrpSpPr>
          <p:cNvPr id="95" name="Group 94"/>
          <p:cNvGrpSpPr/>
          <p:nvPr/>
        </p:nvGrpSpPr>
        <p:grpSpPr>
          <a:xfrm>
            <a:off x="4247980" y="2713035"/>
            <a:ext cx="1520845" cy="1491673"/>
            <a:chOff x="5013853" y="2395214"/>
            <a:chExt cx="1012568" cy="993146"/>
          </a:xfrm>
        </p:grpSpPr>
        <p:grpSp>
          <p:nvGrpSpPr>
            <p:cNvPr id="96" name="Group 95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107" name="Picture 10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08" name="Picture 107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09" name="Picture 10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97" name="Group 96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102" name="Picture 10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103" name="Group 102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104" name="Picture 103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105" name="Picture 104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106" name="Picture 105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98" name="Group 97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99" name="Picture 9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00" name="Picture 9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01" name="Picture 100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grpSp>
        <p:nvGrpSpPr>
          <p:cNvPr id="110" name="Group 109"/>
          <p:cNvGrpSpPr/>
          <p:nvPr/>
        </p:nvGrpSpPr>
        <p:grpSpPr>
          <a:xfrm>
            <a:off x="4234888" y="1388372"/>
            <a:ext cx="1520845" cy="1491673"/>
            <a:chOff x="5013853" y="2395214"/>
            <a:chExt cx="1012568" cy="993146"/>
          </a:xfrm>
        </p:grpSpPr>
        <p:grpSp>
          <p:nvGrpSpPr>
            <p:cNvPr id="111" name="Group 110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122" name="Picture 12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23" name="Picture 12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24" name="Picture 12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112" name="Group 111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117" name="Picture 11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118" name="Group 117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119" name="Picture 118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120" name="Picture 119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121" name="Picture 120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113" name="Group 112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114" name="Picture 11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15" name="Picture 11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16" name="Picture 11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grpSp>
        <p:nvGrpSpPr>
          <p:cNvPr id="125" name="Group 124"/>
          <p:cNvGrpSpPr/>
          <p:nvPr/>
        </p:nvGrpSpPr>
        <p:grpSpPr>
          <a:xfrm>
            <a:off x="5036136" y="2064412"/>
            <a:ext cx="1520845" cy="1491673"/>
            <a:chOff x="5013853" y="2395214"/>
            <a:chExt cx="1012568" cy="993146"/>
          </a:xfrm>
        </p:grpSpPr>
        <p:grpSp>
          <p:nvGrpSpPr>
            <p:cNvPr id="126" name="Group 125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137" name="Picture 13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38" name="Picture 137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39" name="Picture 13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127" name="Group 126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132" name="Picture 13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133" name="Group 132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134" name="Picture 133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135" name="Picture 134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136" name="Picture 135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128" name="Group 127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129" name="Picture 12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30" name="Picture 12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31" name="Picture 130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8201251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เรื่อง จำนวนนับ 10-100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3123458" y="2713035"/>
            <a:ext cx="1520845" cy="1491673"/>
            <a:chOff x="5013853" y="2395214"/>
            <a:chExt cx="1012568" cy="993146"/>
          </a:xfrm>
        </p:grpSpPr>
        <p:grpSp>
          <p:nvGrpSpPr>
            <p:cNvPr id="4" name="Group 3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15" name="Picture 1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6" name="Picture 1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7" name="Picture 1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5" name="Group 4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10" name="Picture 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11" name="Group 10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12" name="Picture 11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13" name="Picture 12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14" name="Picture 13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6" name="Group 5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7" name="Picture 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8" name="Picture 7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grpSp>
        <p:nvGrpSpPr>
          <p:cNvPr id="18" name="Group 17"/>
          <p:cNvGrpSpPr/>
          <p:nvPr/>
        </p:nvGrpSpPr>
        <p:grpSpPr>
          <a:xfrm>
            <a:off x="3126992" y="1388372"/>
            <a:ext cx="1520845" cy="1491673"/>
            <a:chOff x="5013853" y="2395214"/>
            <a:chExt cx="1012568" cy="993146"/>
          </a:xfrm>
        </p:grpSpPr>
        <p:grpSp>
          <p:nvGrpSpPr>
            <p:cNvPr id="19" name="Group 18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30" name="Picture 2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20" name="Group 19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25" name="Picture 2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26" name="Group 25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27" name="Picture 26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28" name="Picture 27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29" name="Picture 28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21" name="Group 20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22" name="Picture 2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grpSp>
        <p:nvGrpSpPr>
          <p:cNvPr id="33" name="Group 32"/>
          <p:cNvGrpSpPr/>
          <p:nvPr/>
        </p:nvGrpSpPr>
        <p:grpSpPr>
          <a:xfrm>
            <a:off x="2355083" y="1391080"/>
            <a:ext cx="1520845" cy="1491673"/>
            <a:chOff x="5013853" y="2395214"/>
            <a:chExt cx="1012568" cy="993146"/>
          </a:xfrm>
        </p:grpSpPr>
        <p:grpSp>
          <p:nvGrpSpPr>
            <p:cNvPr id="34" name="Group 33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45" name="Picture 4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46" name="Picture 4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47" name="Picture 4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35" name="Group 34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40" name="Picture 3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41" name="Group 40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42" name="Picture 41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43" name="Picture 42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44" name="Picture 43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36" name="Group 35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37" name="Picture 3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38" name="Picture 37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39" name="Picture 3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grpSp>
        <p:nvGrpSpPr>
          <p:cNvPr id="48" name="Group 47"/>
          <p:cNvGrpSpPr/>
          <p:nvPr/>
        </p:nvGrpSpPr>
        <p:grpSpPr>
          <a:xfrm>
            <a:off x="2341991" y="2713035"/>
            <a:ext cx="1520845" cy="1491673"/>
            <a:chOff x="5013853" y="2395214"/>
            <a:chExt cx="1012568" cy="993146"/>
          </a:xfrm>
        </p:grpSpPr>
        <p:grpSp>
          <p:nvGrpSpPr>
            <p:cNvPr id="49" name="Group 48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60" name="Picture 5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61" name="Picture 60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62" name="Picture 6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50" name="Group 49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55" name="Picture 5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56" name="Group 55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57" name="Picture 56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58" name="Picture 57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59" name="Picture 58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51" name="Group 50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52" name="Picture 5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53" name="Picture 5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54" name="Picture 5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grpSp>
        <p:nvGrpSpPr>
          <p:cNvPr id="63" name="Group 62"/>
          <p:cNvGrpSpPr/>
          <p:nvPr/>
        </p:nvGrpSpPr>
        <p:grpSpPr>
          <a:xfrm>
            <a:off x="3873911" y="2713035"/>
            <a:ext cx="1520845" cy="1491673"/>
            <a:chOff x="5013853" y="2395214"/>
            <a:chExt cx="1012568" cy="993146"/>
          </a:xfrm>
        </p:grpSpPr>
        <p:grpSp>
          <p:nvGrpSpPr>
            <p:cNvPr id="64" name="Group 63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75" name="Picture 7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76" name="Picture 7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77" name="Picture 7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65" name="Group 64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71" name="Group 70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72" name="Picture 71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73" name="Picture 72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74" name="Picture 73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66" name="Group 65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69" name="Picture 6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grpSp>
        <p:nvGrpSpPr>
          <p:cNvPr id="78" name="Group 77"/>
          <p:cNvGrpSpPr/>
          <p:nvPr/>
        </p:nvGrpSpPr>
        <p:grpSpPr>
          <a:xfrm>
            <a:off x="3869132" y="1388372"/>
            <a:ext cx="1520845" cy="1491673"/>
            <a:chOff x="5013853" y="2395214"/>
            <a:chExt cx="1012568" cy="993146"/>
          </a:xfrm>
        </p:grpSpPr>
        <p:grpSp>
          <p:nvGrpSpPr>
            <p:cNvPr id="79" name="Group 78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90" name="Picture 8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91" name="Picture 90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92" name="Picture 9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80" name="Group 79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85" name="Picture 8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86" name="Group 85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87" name="Picture 86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88" name="Picture 87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89" name="Picture 88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81" name="Group 80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82" name="Picture 8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83" name="Picture 8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84" name="Picture 8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grpSp>
        <p:nvGrpSpPr>
          <p:cNvPr id="108" name="Group 107"/>
          <p:cNvGrpSpPr/>
          <p:nvPr/>
        </p:nvGrpSpPr>
        <p:grpSpPr>
          <a:xfrm>
            <a:off x="4624825" y="2732432"/>
            <a:ext cx="1520845" cy="1491673"/>
            <a:chOff x="5013853" y="2395214"/>
            <a:chExt cx="1012568" cy="993146"/>
          </a:xfrm>
        </p:grpSpPr>
        <p:grpSp>
          <p:nvGrpSpPr>
            <p:cNvPr id="109" name="Group 108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120" name="Picture 11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21" name="Picture 120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22" name="Picture 12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110" name="Group 109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115" name="Picture 11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116" name="Group 115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117" name="Picture 116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118" name="Picture 117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119" name="Picture 118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111" name="Group 110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112" name="Picture 11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13" name="Picture 11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14" name="Picture 11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grpSp>
        <p:nvGrpSpPr>
          <p:cNvPr id="123" name="Group 122"/>
          <p:cNvGrpSpPr/>
          <p:nvPr/>
        </p:nvGrpSpPr>
        <p:grpSpPr>
          <a:xfrm>
            <a:off x="4611733" y="1407769"/>
            <a:ext cx="1520845" cy="1491673"/>
            <a:chOff x="5013853" y="2395214"/>
            <a:chExt cx="1012568" cy="993146"/>
          </a:xfrm>
        </p:grpSpPr>
        <p:grpSp>
          <p:nvGrpSpPr>
            <p:cNvPr id="124" name="Group 123"/>
            <p:cNvGrpSpPr/>
            <p:nvPr/>
          </p:nvGrpSpPr>
          <p:grpSpPr>
            <a:xfrm>
              <a:off x="5055418" y="2395214"/>
              <a:ext cx="910978" cy="713520"/>
              <a:chOff x="2592614" y="2536531"/>
              <a:chExt cx="910978" cy="713520"/>
            </a:xfrm>
          </p:grpSpPr>
          <p:pic>
            <p:nvPicPr>
              <p:cNvPr id="135" name="Picture 13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36" name="Picture 13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37" name="Picture 13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  <p:grpSp>
          <p:nvGrpSpPr>
            <p:cNvPr id="125" name="Group 124"/>
            <p:cNvGrpSpPr/>
            <p:nvPr/>
          </p:nvGrpSpPr>
          <p:grpSpPr>
            <a:xfrm>
              <a:off x="5013853" y="2534346"/>
              <a:ext cx="1012568" cy="716516"/>
              <a:chOff x="1845681" y="2835563"/>
              <a:chExt cx="1012568" cy="716516"/>
            </a:xfrm>
          </p:grpSpPr>
          <p:pic>
            <p:nvPicPr>
              <p:cNvPr id="130" name="Picture 12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144729" y="2835563"/>
                <a:ext cx="713520" cy="713520"/>
              </a:xfrm>
              <a:prstGeom prst="rect">
                <a:avLst/>
              </a:prstGeom>
            </p:spPr>
          </p:pic>
          <p:grpSp>
            <p:nvGrpSpPr>
              <p:cNvPr id="131" name="Group 130"/>
              <p:cNvGrpSpPr/>
              <p:nvPr/>
            </p:nvGrpSpPr>
            <p:grpSpPr>
              <a:xfrm>
                <a:off x="1845681" y="2835563"/>
                <a:ext cx="910978" cy="716516"/>
                <a:chOff x="5104269" y="2536531"/>
                <a:chExt cx="910978" cy="716516"/>
              </a:xfrm>
            </p:grpSpPr>
            <p:pic>
              <p:nvPicPr>
                <p:cNvPr id="132" name="Picture 131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104269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133" name="Picture 132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202998" y="2536531"/>
                  <a:ext cx="713520" cy="713520"/>
                </a:xfrm>
                <a:prstGeom prst="rect">
                  <a:avLst/>
                </a:prstGeom>
              </p:spPr>
            </p:pic>
            <p:pic>
              <p:nvPicPr>
                <p:cNvPr id="134" name="Picture 133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5301727" y="2539527"/>
                  <a:ext cx="713520" cy="71352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126" name="Group 125"/>
            <p:cNvGrpSpPr/>
            <p:nvPr/>
          </p:nvGrpSpPr>
          <p:grpSpPr>
            <a:xfrm>
              <a:off x="5064495" y="2674840"/>
              <a:ext cx="910978" cy="713520"/>
              <a:chOff x="2592614" y="2536531"/>
              <a:chExt cx="910978" cy="713520"/>
            </a:xfrm>
          </p:grpSpPr>
          <p:pic>
            <p:nvPicPr>
              <p:cNvPr id="127" name="Picture 12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790072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28" name="Picture 127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592614" y="2536531"/>
                <a:ext cx="713520" cy="713520"/>
              </a:xfrm>
              <a:prstGeom prst="rect">
                <a:avLst/>
              </a:prstGeom>
            </p:spPr>
          </p:pic>
          <p:pic>
            <p:nvPicPr>
              <p:cNvPr id="129" name="Picture 12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691857" y="2536531"/>
                <a:ext cx="713520" cy="713520"/>
              </a:xfrm>
              <a:prstGeom prst="rect">
                <a:avLst/>
              </a:prstGeom>
            </p:spPr>
          </p:pic>
        </p:grpSp>
      </p:grpSp>
      <p:graphicFrame>
        <p:nvGraphicFramePr>
          <p:cNvPr id="138" name="Table 1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2574361"/>
              </p:ext>
            </p:extLst>
          </p:nvPr>
        </p:nvGraphicFramePr>
        <p:xfrm>
          <a:off x="1752834" y="4846320"/>
          <a:ext cx="5088543" cy="10848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6181">
                  <a:extLst>
                    <a:ext uri="{9D8B030D-6E8A-4147-A177-3AD203B41FA5}">
                      <a16:colId xmlns:a16="http://schemas.microsoft.com/office/drawing/2014/main" val="728196628"/>
                    </a:ext>
                  </a:extLst>
                </a:gridCol>
                <a:gridCol w="1696181">
                  <a:extLst>
                    <a:ext uri="{9D8B030D-6E8A-4147-A177-3AD203B41FA5}">
                      <a16:colId xmlns:a16="http://schemas.microsoft.com/office/drawing/2014/main" val="868717297"/>
                    </a:ext>
                  </a:extLst>
                </a:gridCol>
                <a:gridCol w="1696181">
                  <a:extLst>
                    <a:ext uri="{9D8B030D-6E8A-4147-A177-3AD203B41FA5}">
                      <a16:colId xmlns:a16="http://schemas.microsoft.com/office/drawing/2014/main" val="2146755488"/>
                    </a:ext>
                  </a:extLst>
                </a:gridCol>
              </a:tblGrid>
              <a:tr h="407324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ตัวเลขฮินดูอารบิก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ตัวเลขไทย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ตัวหนังสือ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4498802"/>
                  </a:ext>
                </a:extLst>
              </a:tr>
              <a:tr h="677488"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/>
                        <a:t>80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/>
                        <a:t>๘๐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/>
                        <a:t>แปดสิบ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413438"/>
                  </a:ext>
                </a:extLst>
              </a:tr>
            </a:tbl>
          </a:graphicData>
        </a:graphic>
      </p:graphicFrame>
      <p:graphicFrame>
        <p:nvGraphicFramePr>
          <p:cNvPr id="139" name="Table 1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989790"/>
              </p:ext>
            </p:extLst>
          </p:nvPr>
        </p:nvGraphicFramePr>
        <p:xfrm>
          <a:off x="3886211" y="4093323"/>
          <a:ext cx="793357" cy="519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3357">
                  <a:extLst>
                    <a:ext uri="{9D8B030D-6E8A-4147-A177-3AD203B41FA5}">
                      <a16:colId xmlns:a16="http://schemas.microsoft.com/office/drawing/2014/main" val="1773557406"/>
                    </a:ext>
                  </a:extLst>
                </a:gridCol>
              </a:tblGrid>
              <a:tr h="519001">
                <a:tc>
                  <a:txBody>
                    <a:bodyPr/>
                    <a:lstStyle/>
                    <a:p>
                      <a:r>
                        <a:rPr lang="th-TH" sz="2800" dirty="0" smtClean="0"/>
                        <a:t>8 สิบ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24935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65071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151</TotalTime>
  <Words>230</Words>
  <Application>Microsoft Office PowerPoint</Application>
  <PresentationFormat>Widescreen</PresentationFormat>
  <Paragraphs>105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Cordia New</vt:lpstr>
      <vt:lpstr>IrisUPC</vt:lpstr>
      <vt:lpstr>Trebuchet MS</vt:lpstr>
      <vt:lpstr>Wingdings 3</vt:lpstr>
      <vt:lpstr>Facet</vt:lpstr>
      <vt:lpstr>สื่อการสอน สาระการเรียนรู้วิชาคณิตศาสตร์  เรื่อง จำนวนนับ 10-100  จัดทำโดย นางพัชราภรณ์ ปราบริปู ตำแหน่ง ครูวิทยฐานะครูชำนาญการพิเศษ  โรงเรียนวัดลาดกระบัง(ศีลาภิรัตอุปถัมภ์) ปีการศึกษา 2562 สำนักงานเขตลาดกระบัง เขตลาดกระบัง กรุงเทพมหานคร</vt:lpstr>
      <vt:lpstr>เรื่อง จำนวนนับ 10-100</vt:lpstr>
      <vt:lpstr>เรื่อง จำนวนนับ 10-100</vt:lpstr>
      <vt:lpstr>เรื่อง จำนวนนับ 10-100</vt:lpstr>
      <vt:lpstr>เรื่อง จำนวนนับ 10-100</vt:lpstr>
      <vt:lpstr>เรื่อง จำนวนนับ 10-100</vt:lpstr>
      <vt:lpstr>เรื่อง จำนวนนับ 10-100</vt:lpstr>
      <vt:lpstr>เรื่อง จำนวนนับ 10-100</vt:lpstr>
      <vt:lpstr>เรื่อง จำนวนนับ 10-100</vt:lpstr>
      <vt:lpstr>เรื่อง จำนวนนับ 10-100</vt:lpstr>
      <vt:lpstr>เรื่อง จำนวนนับ 10-100</vt:lpstr>
      <vt:lpstr>เรื่อง จำนวนนับ 21-100</vt:lpstr>
      <vt:lpstr>เรื่อง จำนวนนับ 21-100</vt:lpstr>
      <vt:lpstr>เรื่อง จำนวนนับ 21-100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สื่อการสอน สาระการเรียนรู้วิชาคณิตศาสตร์ เรื่อง</dc:title>
  <dc:creator>Worapat Yarangvong</dc:creator>
  <cp:lastModifiedBy>Worapat Yarangvong</cp:lastModifiedBy>
  <cp:revision>11</cp:revision>
  <dcterms:created xsi:type="dcterms:W3CDTF">2019-11-05T15:05:32Z</dcterms:created>
  <dcterms:modified xsi:type="dcterms:W3CDTF">2019-11-05T19:07:14Z</dcterms:modified>
</cp:coreProperties>
</file>