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1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89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78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05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84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55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8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83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4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82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C6AC-4BFF-4365-9003-33C27FAF7D12}" type="datetimeFigureOut">
              <a:rPr lang="th-TH" smtClean="0"/>
              <a:t>14/10/62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29CD-8B80-4800-9B98-699B9D646B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3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824"/>
            <a:ext cx="9144000" cy="6029864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  <a:p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การอนุรักษ์สิ่งแวดล้อม</a:t>
            </a:r>
          </a:p>
          <a:p>
            <a:endParaRPr lang="th-TH" sz="3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</a:t>
            </a:r>
            <a:r>
              <a:rPr lang="th-T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 สังคมศึกษา ศาสนาและวัฒนธรรม</a:t>
            </a:r>
            <a:endParaRPr lang="th-TH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ชั้นประถมศึกษาปีที่ ๑</a:t>
            </a:r>
          </a:p>
          <a:p>
            <a:endParaRPr lang="th-TH" sz="3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</a:t>
            </a:r>
          </a:p>
          <a:p>
            <a:r>
              <a:rPr lang="th-TH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นางสิริพร     เอียดแก้ว</a:t>
            </a:r>
          </a:p>
          <a:p>
            <a:r>
              <a:rPr lang="th-TH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 </a:t>
            </a:r>
            <a:r>
              <a:rPr lang="th-TH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วิทย</a:t>
            </a:r>
            <a:r>
              <a:rPr lang="th-TH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ฐานะครูชำนาญการพิเศษ</a:t>
            </a:r>
          </a:p>
          <a:p>
            <a:endParaRPr lang="th-TH" sz="3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โรงเรียนวัดลาดกระบัง (</a:t>
            </a:r>
            <a:r>
              <a:rPr lang="th-TH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ศีลาภิ</a:t>
            </a:r>
            <a:r>
              <a:rPr lang="th-T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รัตอุปถัมภ์)</a:t>
            </a:r>
          </a:p>
          <a:p>
            <a:r>
              <a:rPr lang="th-TH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สำนักงานเขตลาดกระบัง  กรุงเทพมหานคร</a:t>
            </a:r>
            <a:endParaRPr lang="th-TH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8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การใช้อย่างประหยัด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8574"/>
            <a:ext cx="10515600" cy="5728389"/>
          </a:xfrm>
        </p:spPr>
        <p:txBody>
          <a:bodyPr/>
          <a:lstStyle/>
          <a:p>
            <a:pPr marL="0" indent="0" algn="ctr">
              <a:buNone/>
            </a:pPr>
            <a:endParaRPr lang="th-TH" sz="4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4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การอนุรักษ์สิ่งแวดล้อม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การอนุรักษ์สิ่งแวดล้อม หมายถึง การเก็บรักษา สงวน ซ่อมแซม ปรับปรุง และใช้ประโยชน์ตามความต้องการมีเหตุผลต่อสิ่งแวดล้อมเพื่อเอื้ออำนวยให้เกิดคุณภาพสูงสุดในการสนองความเป็นอยู่ของมนุษย์อย่างถาวร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3974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226" y="28896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7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การอนุรักษ์สิ่งแวดล้อมมีดังต่อไปนี้</a:t>
            </a:r>
            <a:endParaRPr lang="th-TH" sz="72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ไม่ตัดไม้ทำลายป่า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Image result for ไม่ตัดไม้ ทำลายป่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ไม่ทิ้งขยะลงแม่น้ำ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Image result for ไม่ทิ้งขยะลงแม่น้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ไม่ปล่อยน้ำเสียลงแม่น้ำ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Image result for ไม่ปล่อยน้ำเสียลงแม่น้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ไม่เผาป่า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Image result for ไม่เผาป่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การใช้สิ่งอื่นทดแทน เช่น ใช้ถุงผ้าแทนถุงพลาสติก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"/>
          <a:stretch/>
        </p:blipFill>
        <p:spPr bwMode="auto">
          <a:xfrm>
            <a:off x="0" y="1"/>
            <a:ext cx="12192000" cy="57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731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60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การนำกลับมาใช้ซ้ำอีก</a:t>
            </a:r>
            <a:endParaRPr lang="th-TH" sz="60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Image result for การนำกลับมาใช้ซ้ำอี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การอนุรักษ์สิ่งแวดล้อมมีดังต่อไปนี้</vt:lpstr>
      <vt:lpstr>ไม่ตัดไม้ทำลายป่า</vt:lpstr>
      <vt:lpstr>ไม่ทิ้งขยะลงแม่น้ำ</vt:lpstr>
      <vt:lpstr>ไม่ปล่อยน้ำเสียลงแม่น้ำ</vt:lpstr>
      <vt:lpstr>ไม่เผาป่า</vt:lpstr>
      <vt:lpstr>การใช้สิ่งอื่นทดแทน เช่น ใช้ถุงผ้าแทนถุงพลาสติก</vt:lpstr>
      <vt:lpstr>การนำกลับมาใช้ซ้ำอีก</vt:lpstr>
      <vt:lpstr>การใช้อย่างประหยัด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piyapat eiatkaew</dc:creator>
  <cp:lastModifiedBy>piyapat eiatkaew</cp:lastModifiedBy>
  <cp:revision>6</cp:revision>
  <dcterms:created xsi:type="dcterms:W3CDTF">2019-10-12T16:45:04Z</dcterms:created>
  <dcterms:modified xsi:type="dcterms:W3CDTF">2019-10-14T11:52:06Z</dcterms:modified>
</cp:coreProperties>
</file>